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621" r:id="rId3"/>
    <p:sldId id="530" r:id="rId4"/>
    <p:sldId id="619" r:id="rId5"/>
    <p:sldId id="618" r:id="rId6"/>
    <p:sldId id="625" r:id="rId7"/>
    <p:sldId id="620" r:id="rId8"/>
    <p:sldId id="623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6327" autoAdjust="0"/>
  </p:normalViewPr>
  <p:slideViewPr>
    <p:cSldViewPr>
      <p:cViewPr varScale="1">
        <p:scale>
          <a:sx n="71" d="100"/>
          <a:sy n="71" d="100"/>
        </p:scale>
        <p:origin x="840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9068652B-4564-4C71-80A6-B0B314017A5E}"/>
    <pc:docChg chg="custSel addSld delSld modSld modMainMaster">
      <pc:chgData name="Huang, Po-kai" userId="be743c7d-0ad3-4a01-a6bb-e19e76bd5877" providerId="ADAL" clId="{9068652B-4564-4C71-80A6-B0B314017A5E}" dt="2021-06-01T13:49:25.005" v="108" actId="20577"/>
      <pc:docMkLst>
        <pc:docMk/>
      </pc:docMkLst>
      <pc:sldChg chg="modSp mod">
        <pc:chgData name="Huang, Po-kai" userId="be743c7d-0ad3-4a01-a6bb-e19e76bd5877" providerId="ADAL" clId="{9068652B-4564-4C71-80A6-B0B314017A5E}" dt="2021-06-01T13:46:30.089" v="69" actId="20577"/>
        <pc:sldMkLst>
          <pc:docMk/>
          <pc:sldMk cId="0" sldId="256"/>
        </pc:sldMkLst>
        <pc:spChg chg="mod">
          <ac:chgData name="Huang, Po-kai" userId="be743c7d-0ad3-4a01-a6bb-e19e76bd5877" providerId="ADAL" clId="{9068652B-4564-4C71-80A6-B0B314017A5E}" dt="2021-06-01T13:46:30.089" v="69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9068652B-4564-4C71-80A6-B0B314017A5E}" dt="2021-06-01T13:46:26.296" v="6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9068652B-4564-4C71-80A6-B0B314017A5E}" dt="2021-06-01T13:46:06.241" v="5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8:01.115" v="100" actId="20577"/>
        <pc:sldMkLst>
          <pc:docMk/>
          <pc:sldMk cId="0" sldId="530"/>
        </pc:sldMkLst>
        <pc:spChg chg="mod">
          <ac:chgData name="Huang, Po-kai" userId="be743c7d-0ad3-4a01-a6bb-e19e76bd5877" providerId="ADAL" clId="{9068652B-4564-4C71-80A6-B0B314017A5E}" dt="2021-06-01T13:48:01.115" v="100" actId="20577"/>
          <ac:spMkLst>
            <pc:docMk/>
            <pc:sldMk cId="0" sldId="530"/>
            <ac:spMk id="4" creationId="{00000000-0000-0000-0000-000000000000}"/>
          </ac:spMkLst>
        </pc:spChg>
      </pc:sldChg>
      <pc:sldChg chg="modSp">
        <pc:chgData name="Huang, Po-kai" userId="be743c7d-0ad3-4a01-a6bb-e19e76bd5877" providerId="ADAL" clId="{9068652B-4564-4C71-80A6-B0B314017A5E}" dt="2021-06-01T13:48:10.323" v="105"/>
        <pc:sldMkLst>
          <pc:docMk/>
          <pc:sldMk cId="1612213286" sldId="618"/>
        </pc:sldMkLst>
        <pc:spChg chg="mod">
          <ac:chgData name="Huang, Po-kai" userId="be743c7d-0ad3-4a01-a6bb-e19e76bd5877" providerId="ADAL" clId="{9068652B-4564-4C71-80A6-B0B314017A5E}" dt="2021-06-01T13:48:10.323" v="105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9068652B-4564-4C71-80A6-B0B314017A5E}" dt="2021-06-01T13:48:06.028" v="104" actId="20577"/>
        <pc:sldMkLst>
          <pc:docMk/>
          <pc:sldMk cId="3646253172" sldId="619"/>
        </pc:sldMkLst>
        <pc:spChg chg="mod">
          <ac:chgData name="Huang, Po-kai" userId="be743c7d-0ad3-4a01-a6bb-e19e76bd5877" providerId="ADAL" clId="{9068652B-4564-4C71-80A6-B0B314017A5E}" dt="2021-06-01T13:48:06.028" v="104" actId="20577"/>
          <ac:spMkLst>
            <pc:docMk/>
            <pc:sldMk cId="3646253172" sldId="619"/>
            <ac:spMk id="6" creationId="{ECA2FBB4-D08E-EB47-AC82-267620062F02}"/>
          </ac:spMkLst>
        </pc:spChg>
      </pc:sldChg>
      <pc:sldChg chg="modSp">
        <pc:chgData name="Huang, Po-kai" userId="be743c7d-0ad3-4a01-a6bb-e19e76bd5877" providerId="ADAL" clId="{9068652B-4564-4C71-80A6-B0B314017A5E}" dt="2021-06-01T13:48:13.119" v="106"/>
        <pc:sldMkLst>
          <pc:docMk/>
          <pc:sldMk cId="456689081" sldId="620"/>
        </pc:sldMkLst>
        <pc:spChg chg="mod">
          <ac:chgData name="Huang, Po-kai" userId="be743c7d-0ad3-4a01-a6bb-e19e76bd5877" providerId="ADAL" clId="{9068652B-4564-4C71-80A6-B0B314017A5E}" dt="2021-06-01T13:48:13.119" v="106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9068652B-4564-4C71-80A6-B0B314017A5E}" dt="2021-06-01T13:49:25.005" v="108" actId="20577"/>
        <pc:sldMkLst>
          <pc:docMk/>
          <pc:sldMk cId="3910328696" sldId="621"/>
        </pc:sldMkLst>
        <pc:spChg chg="mod">
          <ac:chgData name="Huang, Po-kai" userId="be743c7d-0ad3-4a01-a6bb-e19e76bd5877" providerId="ADAL" clId="{9068652B-4564-4C71-80A6-B0B314017A5E}" dt="2021-06-01T13:46:46.607" v="73" actId="20577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9068652B-4564-4C71-80A6-B0B314017A5E}" dt="2021-06-01T13:49:25.005" v="108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7:34.300" v="95" actId="20577"/>
        <pc:sldMkLst>
          <pc:docMk/>
          <pc:sldMk cId="2382947091" sldId="623"/>
        </pc:sldMkLst>
        <pc:spChg chg="mod">
          <ac:chgData name="Huang, Po-kai" userId="be743c7d-0ad3-4a01-a6bb-e19e76bd5877" providerId="ADAL" clId="{9068652B-4564-4C71-80A6-B0B314017A5E}" dt="2021-06-01T13:45:13.492" v="57" actId="313"/>
          <ac:spMkLst>
            <pc:docMk/>
            <pc:sldMk cId="2382947091" sldId="623"/>
            <ac:spMk id="3" creationId="{0A69CB4B-D671-8C49-953B-AAF1129E95AD}"/>
          </ac:spMkLst>
        </pc:spChg>
        <pc:spChg chg="mod">
          <ac:chgData name="Huang, Po-kai" userId="be743c7d-0ad3-4a01-a6bb-e19e76bd5877" providerId="ADAL" clId="{9068652B-4564-4C71-80A6-B0B314017A5E}" dt="2021-06-01T13:47:34.300" v="95" actId="20577"/>
          <ac:spMkLst>
            <pc:docMk/>
            <pc:sldMk cId="2382947091" sldId="623"/>
            <ac:spMk id="6" creationId="{ECA2FBB4-D08E-EB47-AC82-267620062F02}"/>
          </ac:spMkLst>
        </pc:spChg>
      </pc:sldChg>
      <pc:sldChg chg="new del">
        <pc:chgData name="Huang, Po-kai" userId="be743c7d-0ad3-4a01-a6bb-e19e76bd5877" providerId="ADAL" clId="{9068652B-4564-4C71-80A6-B0B314017A5E}" dt="2021-06-01T13:48:18.253" v="107" actId="47"/>
        <pc:sldMkLst>
          <pc:docMk/>
          <pc:sldMk cId="151307697" sldId="624"/>
        </pc:sldMkLst>
      </pc:sldChg>
      <pc:sldChg chg="new del">
        <pc:chgData name="Huang, Po-kai" userId="be743c7d-0ad3-4a01-a6bb-e19e76bd5877" providerId="ADAL" clId="{9068652B-4564-4C71-80A6-B0B314017A5E}" dt="2021-06-01T13:47:30.239" v="91" actId="47"/>
        <pc:sldMkLst>
          <pc:docMk/>
          <pc:sldMk cId="1392853266" sldId="624"/>
        </pc:sldMkLst>
      </pc:sldChg>
      <pc:sldMasterChg chg="modSp mod modSldLayout">
        <pc:chgData name="Huang, Po-kai" userId="be743c7d-0ad3-4a01-a6bb-e19e76bd5877" providerId="ADAL" clId="{9068652B-4564-4C71-80A6-B0B314017A5E}" dt="2021-06-01T13:47:13.997" v="89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9068652B-4564-4C71-80A6-B0B314017A5E}" dt="2021-06-01T13:47:07.554" v="8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9068652B-4564-4C71-80A6-B0B314017A5E}" dt="2021-06-01T13:47:03.559" v="81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9068652B-4564-4C71-80A6-B0B314017A5E}" dt="2021-06-01T13:47:03.559" v="81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6:58.213" v="77" actId="20577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9068652B-4564-4C71-80A6-B0B314017A5E}" dt="2021-06-01T13:46:58.213" v="77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7:13.997" v="89" actId="20577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9068652B-4564-4C71-80A6-B0B314017A5E}" dt="2021-06-01T13:47:13.997" v="89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5180E45D-9F72-484B-8953-9573C28CE5D6}"/>
    <pc:docChg chg="undo custSel modSld modMainMaster">
      <pc:chgData name="Huang, Po-kai" userId="be743c7d-0ad3-4a01-a6bb-e19e76bd5877" providerId="ADAL" clId="{5180E45D-9F72-484B-8953-9573C28CE5D6}" dt="2021-08-12T17:56:34.361" v="53" actId="20577"/>
      <pc:docMkLst>
        <pc:docMk/>
      </pc:docMkLst>
      <pc:sldChg chg="modSp mod">
        <pc:chgData name="Huang, Po-kai" userId="be743c7d-0ad3-4a01-a6bb-e19e76bd5877" providerId="ADAL" clId="{5180E45D-9F72-484B-8953-9573C28CE5D6}" dt="2021-08-12T17:56:34.361" v="53" actId="20577"/>
        <pc:sldMkLst>
          <pc:docMk/>
          <pc:sldMk cId="0" sldId="256"/>
        </pc:sldMkLst>
        <pc:spChg chg="mod">
          <ac:chgData name="Huang, Po-kai" userId="be743c7d-0ad3-4a01-a6bb-e19e76bd5877" providerId="ADAL" clId="{5180E45D-9F72-484B-8953-9573C28CE5D6}" dt="2021-08-12T17:55:10.859" v="38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5180E45D-9F72-484B-8953-9573C28CE5D6}" dt="2021-08-12T17:56:34.361" v="5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5180E45D-9F72-484B-8953-9573C28CE5D6}" dt="2021-08-12T17:55:18.514" v="40"/>
        <pc:sldMkLst>
          <pc:docMk/>
          <pc:sldMk cId="0" sldId="530"/>
        </pc:sldMkLst>
        <pc:spChg chg="mod">
          <ac:chgData name="Huang, Po-kai" userId="be743c7d-0ad3-4a01-a6bb-e19e76bd5877" providerId="ADAL" clId="{5180E45D-9F72-484B-8953-9573C28CE5D6}" dt="2021-08-12T17:55:18.514" v="40"/>
          <ac:spMkLst>
            <pc:docMk/>
            <pc:sldMk cId="0" sldId="530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5180E45D-9F72-484B-8953-9573C28CE5D6}" dt="2021-08-12T17:55:24.904" v="42"/>
        <pc:sldMkLst>
          <pc:docMk/>
          <pc:sldMk cId="1612213286" sldId="618"/>
        </pc:sldMkLst>
        <pc:spChg chg="mod">
          <ac:chgData name="Huang, Po-kai" userId="be743c7d-0ad3-4a01-a6bb-e19e76bd5877" providerId="ADAL" clId="{5180E45D-9F72-484B-8953-9573C28CE5D6}" dt="2021-08-12T17:55:24.904" v="42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5180E45D-9F72-484B-8953-9573C28CE5D6}" dt="2021-08-12T17:55:22.093" v="41"/>
        <pc:sldMkLst>
          <pc:docMk/>
          <pc:sldMk cId="3646253172" sldId="619"/>
        </pc:sldMkLst>
        <pc:spChg chg="mod">
          <ac:chgData name="Huang, Po-kai" userId="be743c7d-0ad3-4a01-a6bb-e19e76bd5877" providerId="ADAL" clId="{5180E45D-9F72-484B-8953-9573C28CE5D6}" dt="2021-08-12T17:55:22.093" v="41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31.266" v="44"/>
        <pc:sldMkLst>
          <pc:docMk/>
          <pc:sldMk cId="456689081" sldId="620"/>
        </pc:sldMkLst>
        <pc:spChg chg="mod">
          <ac:chgData name="Huang, Po-kai" userId="be743c7d-0ad3-4a01-a6bb-e19e76bd5877" providerId="ADAL" clId="{5180E45D-9F72-484B-8953-9573C28CE5D6}" dt="2021-08-12T17:55:31.266" v="44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14.525" v="39"/>
        <pc:sldMkLst>
          <pc:docMk/>
          <pc:sldMk cId="3910328696" sldId="621"/>
        </pc:sldMkLst>
        <pc:spChg chg="mod">
          <ac:chgData name="Huang, Po-kai" userId="be743c7d-0ad3-4a01-a6bb-e19e76bd5877" providerId="ADAL" clId="{5180E45D-9F72-484B-8953-9573C28CE5D6}" dt="2021-08-12T17:55:14.525" v="39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5180E45D-9F72-484B-8953-9573C28CE5D6}" dt="2021-08-12T17:52:38.734" v="1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5180E45D-9F72-484B-8953-9573C28CE5D6}" dt="2021-08-12T17:55:36.765" v="47"/>
        <pc:sldMkLst>
          <pc:docMk/>
          <pc:sldMk cId="2382947091" sldId="623"/>
        </pc:sldMkLst>
        <pc:spChg chg="mod">
          <ac:chgData name="Huang, Po-kai" userId="be743c7d-0ad3-4a01-a6bb-e19e76bd5877" providerId="ADAL" clId="{5180E45D-9F72-484B-8953-9573C28CE5D6}" dt="2021-08-12T17:55:36.765" v="47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28.098" v="43"/>
        <pc:sldMkLst>
          <pc:docMk/>
          <pc:sldMk cId="1116310346" sldId="625"/>
        </pc:sldMkLst>
        <pc:spChg chg="mod">
          <ac:chgData name="Huang, Po-kai" userId="be743c7d-0ad3-4a01-a6bb-e19e76bd5877" providerId="ADAL" clId="{5180E45D-9F72-484B-8953-9573C28CE5D6}" dt="2021-08-12T17:55:28.098" v="43"/>
          <ac:spMkLst>
            <pc:docMk/>
            <pc:sldMk cId="1116310346" sldId="625"/>
            <ac:spMk id="6" creationId="{BC766868-C5C8-41A5-8BFE-B2BE7C024FC0}"/>
          </ac:spMkLst>
        </pc:spChg>
      </pc:sldChg>
      <pc:sldMasterChg chg="modSp mod modSldLayout">
        <pc:chgData name="Huang, Po-kai" userId="be743c7d-0ad3-4a01-a6bb-e19e76bd5877" providerId="ADAL" clId="{5180E45D-9F72-484B-8953-9573C28CE5D6}" dt="2021-08-12T17:55:06.946" v="3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5180E45D-9F72-484B-8953-9573C28CE5D6}" dt="2021-08-12T17:54:00.683" v="27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5180E45D-9F72-484B-8953-9573C28CE5D6}" dt="2021-08-12T17:53:54.887" v="20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5180E45D-9F72-484B-8953-9573C28CE5D6}" dt="2021-08-12T17:53:54.887" v="20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24.728" v="28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5180E45D-9F72-484B-8953-9573C28CE5D6}" dt="2021-08-12T17:54:24.728" v="2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28.356" v="30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5180E45D-9F72-484B-8953-9573C28CE5D6}" dt="2021-08-12T17:54:28.356" v="3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34.357" v="31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5180E45D-9F72-484B-8953-9573C28CE5D6}" dt="2021-08-12T17:54:34.357" v="3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1.339" v="32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5180E45D-9F72-484B-8953-9573C28CE5D6}" dt="2021-08-12T17:54:51.339" v="32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4.194" v="33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5180E45D-9F72-484B-8953-9573C28CE5D6}" dt="2021-08-12T17:54:54.194" v="3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7.750" v="35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5180E45D-9F72-484B-8953-9573C28CE5D6}" dt="2021-08-12T17:54:57.750" v="3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5:02.260" v="36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5180E45D-9F72-484B-8953-9573C28CE5D6}" dt="2021-08-12T17:55:02.260" v="3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5:06.946" v="37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5180E45D-9F72-484B-8953-9573C28CE5D6}" dt="2021-08-12T17:55:06.946" v="3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8AABE4A9-7C3A-4CA6-8F62-353A89C9B92F}"/>
    <pc:docChg chg="undo custSel addSld delSld modSld modMainMaster">
      <pc:chgData name="Huang, Po-kai" userId="be743c7d-0ad3-4a01-a6bb-e19e76bd5877" providerId="ADAL" clId="{8AABE4A9-7C3A-4CA6-8F62-353A89C9B92F}" dt="2021-05-21T22:15:44.654" v="395" actId="20577"/>
      <pc:docMkLst>
        <pc:docMk/>
      </pc:docMkLst>
      <pc:sldChg chg="modSp mod">
        <pc:chgData name="Huang, Po-kai" userId="be743c7d-0ad3-4a01-a6bb-e19e76bd5877" providerId="ADAL" clId="{8AABE4A9-7C3A-4CA6-8F62-353A89C9B92F}" dt="2021-05-21T22:15:44.654" v="395" actId="20577"/>
        <pc:sldMkLst>
          <pc:docMk/>
          <pc:sldMk cId="0" sldId="256"/>
        </pc:sldMkLst>
        <pc:spChg chg="mod">
          <ac:chgData name="Huang, Po-kai" userId="be743c7d-0ad3-4a01-a6bb-e19e76bd5877" providerId="ADAL" clId="{8AABE4A9-7C3A-4CA6-8F62-353A89C9B92F}" dt="2021-05-21T22:15:44.654" v="39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8AABE4A9-7C3A-4CA6-8F62-353A89C9B92F}" dt="2021-05-21T22:13:25.928" v="387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8AABE4A9-7C3A-4CA6-8F62-353A89C9B92F}" dt="2021-05-21T22:12:45.436" v="386" actId="20577"/>
        <pc:sldMkLst>
          <pc:docMk/>
          <pc:sldMk cId="1612213286" sldId="618"/>
        </pc:sldMkLst>
        <pc:spChg chg="mod">
          <ac:chgData name="Huang, Po-kai" userId="be743c7d-0ad3-4a01-a6bb-e19e76bd5877" providerId="ADAL" clId="{8AABE4A9-7C3A-4CA6-8F62-353A89C9B92F}" dt="2021-05-21T22:12:45.436" v="386" actId="20577"/>
          <ac:spMkLst>
            <pc:docMk/>
            <pc:sldMk cId="1612213286" sldId="618"/>
            <ac:spMk id="3" creationId="{1D165AC7-E4EC-4AE6-BDBA-F236DC880E8F}"/>
          </ac:spMkLst>
        </pc:spChg>
      </pc:sldChg>
      <pc:sldChg chg="addSp delSp modSp new mod">
        <pc:chgData name="Huang, Po-kai" userId="be743c7d-0ad3-4a01-a6bb-e19e76bd5877" providerId="ADAL" clId="{8AABE4A9-7C3A-4CA6-8F62-353A89C9B92F}" dt="2021-05-21T22:08:29.306" v="323" actId="20577"/>
        <pc:sldMkLst>
          <pc:docMk/>
          <pc:sldMk cId="3910328696" sldId="621"/>
        </pc:sldMkLst>
        <pc:spChg chg="mod">
          <ac:chgData name="Huang, Po-kai" userId="be743c7d-0ad3-4a01-a6bb-e19e76bd5877" providerId="ADAL" clId="{8AABE4A9-7C3A-4CA6-8F62-353A89C9B92F}" dt="2021-05-21T21:53:47.550" v="17" actId="20577"/>
          <ac:spMkLst>
            <pc:docMk/>
            <pc:sldMk cId="3910328696" sldId="621"/>
            <ac:spMk id="2" creationId="{391BD213-037F-4259-96A1-752314BEF161}"/>
          </ac:spMkLst>
        </pc:spChg>
        <pc:spChg chg="del">
          <ac:chgData name="Huang, Po-kai" userId="be743c7d-0ad3-4a01-a6bb-e19e76bd5877" providerId="ADAL" clId="{8AABE4A9-7C3A-4CA6-8F62-353A89C9B92F}" dt="2021-05-21T21:53:56.842" v="18" actId="3680"/>
          <ac:spMkLst>
            <pc:docMk/>
            <pc:sldMk cId="3910328696" sldId="621"/>
            <ac:spMk id="3" creationId="{CF43354F-D601-468F-95BC-065AD654DF23}"/>
          </ac:spMkLst>
        </pc:spChg>
        <pc:graphicFrameChg chg="add mod ord modGraphic">
          <ac:chgData name="Huang, Po-kai" userId="be743c7d-0ad3-4a01-a6bb-e19e76bd5877" providerId="ADAL" clId="{8AABE4A9-7C3A-4CA6-8F62-353A89C9B92F}" dt="2021-05-21T22:08:29.306" v="32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new del mod">
        <pc:chgData name="Huang, Po-kai" userId="be743c7d-0ad3-4a01-a6bb-e19e76bd5877" providerId="ADAL" clId="{8AABE4A9-7C3A-4CA6-8F62-353A89C9B92F}" dt="2021-05-21T22:04:37.294" v="229" actId="47"/>
        <pc:sldMkLst>
          <pc:docMk/>
          <pc:sldMk cId="1317428859" sldId="622"/>
        </pc:sldMkLst>
        <pc:spChg chg="mod">
          <ac:chgData name="Huang, Po-kai" userId="be743c7d-0ad3-4a01-a6bb-e19e76bd5877" providerId="ADAL" clId="{8AABE4A9-7C3A-4CA6-8F62-353A89C9B92F}" dt="2021-05-21T22:04:18.875" v="227" actId="21"/>
          <ac:spMkLst>
            <pc:docMk/>
            <pc:sldMk cId="1317428859" sldId="622"/>
            <ac:spMk id="3" creationId="{3DC9D36C-21BF-4CF3-841F-4F74AF708606}"/>
          </ac:spMkLst>
        </pc:spChg>
      </pc:sldChg>
      <pc:sldChg chg="modSp add mod">
        <pc:chgData name="Huang, Po-kai" userId="be743c7d-0ad3-4a01-a6bb-e19e76bd5877" providerId="ADAL" clId="{8AABE4A9-7C3A-4CA6-8F62-353A89C9B92F}" dt="2021-05-21T22:10:36.172" v="354" actId="20577"/>
        <pc:sldMkLst>
          <pc:docMk/>
          <pc:sldMk cId="2382947091" sldId="623"/>
        </pc:sldMkLst>
        <pc:spChg chg="mod">
          <ac:chgData name="Huang, Po-kai" userId="be743c7d-0ad3-4a01-a6bb-e19e76bd5877" providerId="ADAL" clId="{8AABE4A9-7C3A-4CA6-8F62-353A89C9B92F}" dt="2021-05-21T22:05:05.599" v="231"/>
          <ac:spMkLst>
            <pc:docMk/>
            <pc:sldMk cId="2382947091" sldId="623"/>
            <ac:spMk id="2" creationId="{47FA1366-EADD-7D42-BE94-6510A44883AC}"/>
          </ac:spMkLst>
        </pc:spChg>
        <pc:spChg chg="mod">
          <ac:chgData name="Huang, Po-kai" userId="be743c7d-0ad3-4a01-a6bb-e19e76bd5877" providerId="ADAL" clId="{8AABE4A9-7C3A-4CA6-8F62-353A89C9B92F}" dt="2021-05-21T22:10:36.172" v="354" actId="20577"/>
          <ac:spMkLst>
            <pc:docMk/>
            <pc:sldMk cId="2382947091" sldId="623"/>
            <ac:spMk id="3" creationId="{0A69CB4B-D671-8C49-953B-AAF1129E95AD}"/>
          </ac:spMkLst>
        </pc:spChg>
      </pc:sldChg>
      <pc:sldMasterChg chg="modSp mod">
        <pc:chgData name="Huang, Po-kai" userId="be743c7d-0ad3-4a01-a6bb-e19e76bd5877" providerId="ADAL" clId="{8AABE4A9-7C3A-4CA6-8F62-353A89C9B92F}" dt="2021-05-21T22:05:39.589" v="234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AABE4A9-7C3A-4CA6-8F62-353A89C9B92F}" dt="2021-05-21T22:05:39.589" v="23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uang, Po-kai" userId="be743c7d-0ad3-4a01-a6bb-e19e76bd5877" providerId="ADAL" clId="{C962DC8D-23B7-4DF4-B6D7-37E14F59198C}"/>
    <pc:docChg chg="undo custSel addSld delSld modSld modMainMaster">
      <pc:chgData name="Huang, Po-kai" userId="be743c7d-0ad3-4a01-a6bb-e19e76bd5877" providerId="ADAL" clId="{C962DC8D-23B7-4DF4-B6D7-37E14F59198C}" dt="2021-07-20T16:30:23.350" v="37" actId="20577"/>
      <pc:docMkLst>
        <pc:docMk/>
      </pc:docMkLst>
      <pc:sldChg chg="modSp mod">
        <pc:chgData name="Huang, Po-kai" userId="be743c7d-0ad3-4a01-a6bb-e19e76bd5877" providerId="ADAL" clId="{C962DC8D-23B7-4DF4-B6D7-37E14F59198C}" dt="2021-07-20T16:28:48.396" v="25" actId="20577"/>
        <pc:sldMkLst>
          <pc:docMk/>
          <pc:sldMk cId="3910328696" sldId="621"/>
        </pc:sldMkLst>
        <pc:graphicFrameChg chg="mod modGraphic">
          <ac:chgData name="Huang, Po-kai" userId="be743c7d-0ad3-4a01-a6bb-e19e76bd5877" providerId="ADAL" clId="{C962DC8D-23B7-4DF4-B6D7-37E14F59198C}" dt="2021-07-20T16:28:48.396" v="25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add del mod">
        <pc:chgData name="Huang, Po-kai" userId="be743c7d-0ad3-4a01-a6bb-e19e76bd5877" providerId="ADAL" clId="{C962DC8D-23B7-4DF4-B6D7-37E14F59198C}" dt="2021-07-20T16:29:47.152" v="35" actId="47"/>
        <pc:sldMkLst>
          <pc:docMk/>
          <pc:sldMk cId="1810395531" sldId="624"/>
        </pc:sldMkLst>
        <pc:spChg chg="mod">
          <ac:chgData name="Huang, Po-kai" userId="be743c7d-0ad3-4a01-a6bb-e19e76bd5877" providerId="ADAL" clId="{C962DC8D-23B7-4DF4-B6D7-37E14F59198C}" dt="2021-07-20T16:29:32.162" v="32" actId="1076"/>
          <ac:spMkLst>
            <pc:docMk/>
            <pc:sldMk cId="1810395531" sldId="624"/>
            <ac:spMk id="3" creationId="{1D165AC7-E4EC-4AE6-BDBA-F236DC880E8F}"/>
          </ac:spMkLst>
        </pc:spChg>
      </pc:sldChg>
      <pc:sldChg chg="modSp new mod">
        <pc:chgData name="Huang, Po-kai" userId="be743c7d-0ad3-4a01-a6bb-e19e76bd5877" providerId="ADAL" clId="{C962DC8D-23B7-4DF4-B6D7-37E14F59198C}" dt="2021-07-20T16:29:42.478" v="34" actId="404"/>
        <pc:sldMkLst>
          <pc:docMk/>
          <pc:sldMk cId="1116310346" sldId="625"/>
        </pc:sldMkLst>
        <pc:spChg chg="mod">
          <ac:chgData name="Huang, Po-kai" userId="be743c7d-0ad3-4a01-a6bb-e19e76bd5877" providerId="ADAL" clId="{C962DC8D-23B7-4DF4-B6D7-37E14F59198C}" dt="2021-07-20T16:29:27.776" v="30"/>
          <ac:spMkLst>
            <pc:docMk/>
            <pc:sldMk cId="1116310346" sldId="625"/>
            <ac:spMk id="2" creationId="{B14625BE-F45F-4C92-9F70-47D388BE2026}"/>
          </ac:spMkLst>
        </pc:spChg>
        <pc:spChg chg="mod">
          <ac:chgData name="Huang, Po-kai" userId="be743c7d-0ad3-4a01-a6bb-e19e76bd5877" providerId="ADAL" clId="{C962DC8D-23B7-4DF4-B6D7-37E14F59198C}" dt="2021-07-20T16:29:42.478" v="34" actId="404"/>
          <ac:spMkLst>
            <pc:docMk/>
            <pc:sldMk cId="1116310346" sldId="625"/>
            <ac:spMk id="3" creationId="{6C081A2C-4165-49E0-AF2A-798F6BAB8C99}"/>
          </ac:spMkLst>
        </pc:spChg>
      </pc:sldChg>
      <pc:sldMasterChg chg="modSp mod">
        <pc:chgData name="Huang, Po-kai" userId="be743c7d-0ad3-4a01-a6bb-e19e76bd5877" providerId="ADAL" clId="{C962DC8D-23B7-4DF4-B6D7-37E14F59198C}" dt="2021-07-20T16:30:23.350" v="3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C962DC8D-23B7-4DF4-B6D7-37E14F59198C}" dt="2021-07-20T16:30:23.350" v="3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802.11-21/0641r3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Proposed Issues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2021-08-12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080534"/>
              </p:ext>
            </p:extLst>
          </p:nvPr>
        </p:nvGraphicFramePr>
        <p:xfrm>
          <a:off x="976313" y="2384425"/>
          <a:ext cx="95885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90581" imgH="2646549" progId="Word.Document.8">
                  <p:embed/>
                </p:oleObj>
              </mc:Choice>
              <mc:Fallback>
                <p:oleObj name="Document" r:id="rId3" imgW="10490581" imgH="264654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3" y="2384425"/>
                        <a:ext cx="9588500" cy="2409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BD213-037F-4259-96A1-752314BEF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History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8C27A04-711A-4F81-948E-0B415A8B70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290866"/>
              </p:ext>
            </p:extLst>
          </p:nvPr>
        </p:nvGraphicFramePr>
        <p:xfrm>
          <a:off x="914400" y="1981200"/>
          <a:ext cx="1036161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81708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991235652"/>
                    </a:ext>
                  </a:extLst>
                </a:gridCol>
                <a:gridCol w="7618413">
                  <a:extLst>
                    <a:ext uri="{9D8B030D-6E8A-4147-A177-3AD203B41FA5}">
                      <a16:colId xmlns:a16="http://schemas.microsoft.com/office/drawing/2014/main" val="30840085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Revision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008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2021-04-09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Initial version with the issue about password identifier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0764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2021-05-10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Added abstract, privacy issue Template and privacy use case template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58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2021-06-01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Added revision history and the use case agreed in 11-21-0899r0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65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2021-08-12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Added the issue agreed in 11-21-1225r0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615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9543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7746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062998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3722B-8971-4BF9-B2C5-1D1E3F4A38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DBD81-0570-44B1-B993-E78DA3C3A0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26EB81-E78D-415F-A743-37548E42B8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328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contains a summary of all </a:t>
            </a:r>
            <a:r>
              <a:rPr lang="en-US" b="0" dirty="0" err="1"/>
              <a:t>TGbi</a:t>
            </a:r>
            <a:r>
              <a:rPr lang="en-US" b="0" dirty="0"/>
              <a:t> proposed issues and use cases.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1366-EADD-7D42-BE94-6510A4488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TGbi</a:t>
            </a:r>
            <a:r>
              <a:rPr lang="en-US" dirty="0"/>
              <a:t> Privacy Issue Template (replace with title)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9CB4B-D671-8C49-953B-AAF1129E9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Problem or issue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describing problem or issue including scope of exposure (all users/some users/users of a specific 802.11 features), extent of exposure (user data directly exposed, user data inferable, other?), potential spec area affected.</a:t>
            </a:r>
          </a:p>
          <a:p>
            <a:pPr marL="0" indent="0"/>
            <a:r>
              <a:rPr lang="en-US" dirty="0"/>
              <a:t>Status of problem or issue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indicating when issue was presented and any agreements on the issue.</a:t>
            </a:r>
          </a:p>
          <a:p>
            <a:pPr marL="0" indent="0"/>
            <a:r>
              <a:rPr lang="en-US" dirty="0"/>
              <a:t>Document references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listing submission document number(s), also any other relevant documentation such as IETF draft or technical paper.</a:t>
            </a:r>
          </a:p>
          <a:p>
            <a:pPr marL="857250" lvl="1" indent="-457200"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55493-66AD-B84E-9020-9B317359D6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1A817-1BBA-2C43-A884-6C3C34BE2E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A2FBB4-D08E-EB47-AC82-267620062F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253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1) Protecting Password Identifiers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Password identifiers are used to look up passwords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Password identifiers are passed in the clear (PII)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Need to provide privacy to password identifiers</a:t>
            </a:r>
          </a:p>
          <a:p>
            <a:r>
              <a:rPr lang="en-US" sz="2800" dirty="0"/>
              <a:t>Status of issue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/>
              <a:t>No objection to this issue from </a:t>
            </a:r>
            <a:r>
              <a:rPr lang="en-US" b="0" dirty="0" err="1"/>
              <a:t>TGbi</a:t>
            </a:r>
            <a:r>
              <a:rPr lang="en-US" b="0" dirty="0"/>
              <a:t> (April 8</a:t>
            </a:r>
            <a:r>
              <a:rPr lang="en-US" b="0" baseline="30000" dirty="0"/>
              <a:t>th</a:t>
            </a:r>
            <a:r>
              <a:rPr lang="en-US" b="0" dirty="0"/>
              <a:t> meeting)</a:t>
            </a:r>
          </a:p>
          <a:p>
            <a:r>
              <a:rPr lang="en-US" sz="2800" dirty="0"/>
              <a:t>Document references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11-21-0488r0 and 11-21-0541r0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625BE-F45F-4C92-9F70-47D388BE2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2) Avoid Element Fingerprint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81A2C-4165-49E0-AF2A-798F6BAB8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Elements carried in an unprotected management frame are sent in clear to provide capabilities, operation parameters, or vendor specific indication,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A large number of elements carried in an unprotected management frame may provide sufficient entropy as a fingerprint of a device/user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Need to provide privacy and avoid element fingerprint</a:t>
            </a:r>
          </a:p>
          <a:p>
            <a:r>
              <a:rPr lang="en-US" sz="2000" dirty="0"/>
              <a:t>Status of issue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b="0" dirty="0"/>
              <a:t>Issue presented at IEEE 802.11bi session on 05/14/2021</a:t>
            </a:r>
          </a:p>
          <a:p>
            <a:r>
              <a:rPr lang="en-US" sz="2000" dirty="0"/>
              <a:t>Document references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Why MAC Address Randomization is not Enough: An Analysis of Wi-Fi Network Discovery Mechanisms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11-21-0839r0, 11-19-0489r0, 11-20-940r0, 11-20-746r1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C70ED-8192-4626-9526-0C44265966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795A5-DFFA-4B49-B523-0E8DA14CE7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766868-C5C8-41A5-8BFE-B2BE7C024F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310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1366-EADD-7D42-BE94-6510A4488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TGbi</a:t>
            </a:r>
            <a:r>
              <a:rPr lang="en-US" dirty="0"/>
              <a:t> Privacy Use Case Template (replace with title)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9CB4B-D671-8C49-953B-AAF1129E9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Use case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describing use case including scope of use case (all users/some users/users of a specific 802.11 features), extent of use case (user data directly exposed, user data inferable, other?), potential spec area affected.</a:t>
            </a:r>
          </a:p>
          <a:p>
            <a:pPr marL="0" indent="0"/>
            <a:r>
              <a:rPr lang="en-US" dirty="0"/>
              <a:t>Status of Use Case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indicating when use case was presented and any agreements on the </a:t>
            </a:r>
            <a:r>
              <a:rPr lang="en-US"/>
              <a:t>use case.</a:t>
            </a:r>
            <a:endParaRPr lang="en-US" dirty="0"/>
          </a:p>
          <a:p>
            <a:pPr marL="0" indent="0"/>
            <a:r>
              <a:rPr lang="en-US" dirty="0"/>
              <a:t>Document references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listing submission document number(s), also any other relevant documentation such as IETF draft or technical paper.</a:t>
            </a:r>
          </a:p>
          <a:p>
            <a:pPr marL="857250" lvl="1" indent="-457200"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55493-66AD-B84E-9020-9B317359D6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1A817-1BBA-2C43-A884-6C3C34BE2E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A2FBB4-D08E-EB47-AC82-267620062F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689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1366-EADD-7D42-BE94-6510A4488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1) Smart Home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9CB4B-D671-8C49-953B-AAF1129E9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Use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Smart Home scenario is composed of different kind of devices, mainly of static nature, which do not generally change of AP.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Possible privacy risks occur due to the static nature of the smart home appliances and possible correlation by inspection.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Correlation between the data generated by devices at home, physically observable events and identity of the devices (e.g., MAC address) is possible, potentially leaking private data about the users’ behavior. </a:t>
            </a:r>
          </a:p>
          <a:p>
            <a:pPr marL="0" indent="0"/>
            <a:r>
              <a:rPr lang="en-US" sz="2000" dirty="0"/>
              <a:t>Status of Use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Use case presented at IEEE 802.11bi session on 05/14/2021, agreed to move forward the use case based on this template</a:t>
            </a:r>
          </a:p>
          <a:p>
            <a:pPr marL="0" indent="0"/>
            <a:r>
              <a:rPr lang="en-US" sz="2000" dirty="0"/>
              <a:t>Document references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11-21-0841r0 and 11-21-0878r0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55493-66AD-B84E-9020-9B317359D6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1A817-1BBA-2C43-A884-6C3C34BE2E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A2FBB4-D08E-EB47-AC82-267620062F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947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197</TotalTime>
  <Words>622</Words>
  <Application>Microsoft Office PowerPoint</Application>
  <PresentationFormat>Widescreen</PresentationFormat>
  <Paragraphs>95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TGbi Proposed Issues</vt:lpstr>
      <vt:lpstr>Revision History</vt:lpstr>
      <vt:lpstr>Abstract</vt:lpstr>
      <vt:lpstr>TGbi Privacy Issue Template (replace with title)</vt:lpstr>
      <vt:lpstr>1) Protecting Password Identifiers</vt:lpstr>
      <vt:lpstr>2) Avoid Element Fingerprint</vt:lpstr>
      <vt:lpstr>TGbi Privacy Use Case Template (replace with title)</vt:lpstr>
      <vt:lpstr>1) Smart Home Environment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Huang, Po-kai</cp:lastModifiedBy>
  <cp:revision>835</cp:revision>
  <cp:lastPrinted>1601-01-01T00:00:00Z</cp:lastPrinted>
  <dcterms:created xsi:type="dcterms:W3CDTF">2018-05-10T16:45:22Z</dcterms:created>
  <dcterms:modified xsi:type="dcterms:W3CDTF">2021-08-12T17:56:36Z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