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530" r:id="rId3"/>
    <p:sldId id="619" r:id="rId4"/>
    <p:sldId id="618" r:id="rId5"/>
    <p:sldId id="62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 autoAdjust="0"/>
    <p:restoredTop sz="96327" autoAdjust="0"/>
  </p:normalViewPr>
  <p:slideViewPr>
    <p:cSldViewPr>
      <p:cViewPr varScale="1">
        <p:scale>
          <a:sx n="119" d="100"/>
          <a:sy n="119" d="100"/>
        </p:scale>
        <p:origin x="1416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802.11-21/0641r1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Proposed Issues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978379"/>
              </p:ext>
            </p:extLst>
          </p:nvPr>
        </p:nvGraphicFramePr>
        <p:xfrm>
          <a:off x="1003300" y="2389188"/>
          <a:ext cx="9890125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10439400" imgH="2641600" progId="Word.Document.8">
                  <p:embed/>
                </p:oleObj>
              </mc:Choice>
              <mc:Fallback>
                <p:oleObj name="Document" r:id="rId4" imgW="10439400" imgH="2641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389188"/>
                        <a:ext cx="9890125" cy="2508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contains a summary of all </a:t>
            </a:r>
            <a:r>
              <a:rPr lang="en-US" b="0" dirty="0" err="1"/>
              <a:t>TGbi</a:t>
            </a:r>
            <a:r>
              <a:rPr lang="en-US" b="0" dirty="0"/>
              <a:t> proposed issues and use cases.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1366-EADD-7D42-BE94-6510A4488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TGbi</a:t>
            </a:r>
            <a:r>
              <a:rPr lang="en-US" dirty="0"/>
              <a:t> Privacy Issue Template (replace with title)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9CB4B-D671-8C49-953B-AAF1129E9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Problem or issue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Text describing problem or issue including scope of exposure (all users/some users/users of a specific 802.11 features), extent of exposure (user data directly exposed, user data inferable, other?), potential spec area affected.</a:t>
            </a:r>
          </a:p>
          <a:p>
            <a:pPr marL="0" indent="0"/>
            <a:r>
              <a:rPr lang="en-US" dirty="0"/>
              <a:t>Status of problem or issue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Text indicating when issue was presented and any agreements on the issue.</a:t>
            </a:r>
          </a:p>
          <a:p>
            <a:pPr marL="0" indent="0"/>
            <a:r>
              <a:rPr lang="en-US" dirty="0"/>
              <a:t>Document references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Text listing submission document number(s), also any other relevant documentation such as IETF draft or technical paper.</a:t>
            </a:r>
          </a:p>
          <a:p>
            <a:pPr marL="857250" lvl="1" indent="-457200"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55493-66AD-B84E-9020-9B317359D6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1A817-1BBA-2C43-A884-6C3C34BE2E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A2FBB4-D08E-EB47-AC82-267620062F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253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1) Protecting Password Identifiers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800" dirty="0"/>
              <a:t>Problem/Issue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Password identifiers are used to look up passwords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Password identifiers are passed in the clear (PII)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Need to provide privacy to password identifiers</a:t>
            </a:r>
          </a:p>
          <a:p>
            <a:r>
              <a:rPr lang="en-US" sz="2800" dirty="0"/>
              <a:t>Status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/>
              <a:t>No objection to this issue from </a:t>
            </a:r>
            <a:r>
              <a:rPr lang="en-US" b="0" dirty="0" err="1"/>
              <a:t>TGbi</a:t>
            </a:r>
            <a:r>
              <a:rPr lang="en-US" b="0" dirty="0"/>
              <a:t> (April 8</a:t>
            </a:r>
            <a:r>
              <a:rPr lang="en-US" b="0" baseline="30000" dirty="0"/>
              <a:t>th</a:t>
            </a:r>
            <a:r>
              <a:rPr lang="en-US" b="0" dirty="0"/>
              <a:t> meeting)</a:t>
            </a:r>
          </a:p>
          <a:p>
            <a:r>
              <a:rPr lang="en-US" sz="2800" dirty="0"/>
              <a:t>Reference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11-21-0488r0 &amp; 11-21-0541r0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1366-EADD-7D42-BE94-6510A4488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TGbi</a:t>
            </a:r>
            <a:r>
              <a:rPr lang="en-US" dirty="0"/>
              <a:t> Privacy Use Case Template (replace with title)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9CB4B-D671-8C49-953B-AAF1129E9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Use case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Text describing use case including scope of use case (all users/some users/users of a specific 802.11 features), extent of use case (user data directly exposed, user data inferable, other?), potential spec area affected.</a:t>
            </a:r>
          </a:p>
          <a:p>
            <a:pPr marL="0" indent="0"/>
            <a:r>
              <a:rPr lang="en-US" dirty="0"/>
              <a:t>Status of Use Case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Text indicating when use case was presented and any agreements on the </a:t>
            </a:r>
            <a:r>
              <a:rPr lang="en-US"/>
              <a:t>use case.</a:t>
            </a:r>
            <a:endParaRPr lang="en-US" dirty="0"/>
          </a:p>
          <a:p>
            <a:pPr marL="0" indent="0"/>
            <a:r>
              <a:rPr lang="en-US" dirty="0"/>
              <a:t>Document references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Text listing submission document number(s), also any other relevant documentation such as IETF draft or technical paper.</a:t>
            </a:r>
          </a:p>
          <a:p>
            <a:pPr marL="857250" lvl="1" indent="-457200"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55493-66AD-B84E-9020-9B317359D6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1A817-1BBA-2C43-A884-6C3C34BE2E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A2FBB4-D08E-EB47-AC82-267620062F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689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162</TotalTime>
  <Words>331</Words>
  <Application>Microsoft Macintosh PowerPoint</Application>
  <PresentationFormat>Widescreen</PresentationFormat>
  <Paragraphs>51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TGbi Proposed Issues</vt:lpstr>
      <vt:lpstr>Abstract</vt:lpstr>
      <vt:lpstr>TGbi Privacy Issue Template (replace with title)</vt:lpstr>
      <vt:lpstr>1) Protecting Password Identifiers</vt:lpstr>
      <vt:lpstr>TGbi Privacy Use Case Template (replace with title)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Microsoft Office User</cp:lastModifiedBy>
  <cp:revision>835</cp:revision>
  <cp:lastPrinted>1601-01-01T00:00:00Z</cp:lastPrinted>
  <dcterms:created xsi:type="dcterms:W3CDTF">2018-05-10T16:45:22Z</dcterms:created>
  <dcterms:modified xsi:type="dcterms:W3CDTF">2021-05-10T15:50:32Z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