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530" r:id="rId3"/>
    <p:sldId id="618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86" autoAdjust="0"/>
    <p:restoredTop sz="96563" autoAdjust="0"/>
  </p:normalViewPr>
  <p:slideViewPr>
    <p:cSldViewPr>
      <p:cViewPr varScale="1">
        <p:scale>
          <a:sx n="85" d="100"/>
          <a:sy n="85" d="100"/>
        </p:scale>
        <p:origin x="60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Proposed Issues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208947"/>
              </p:ext>
            </p:extLst>
          </p:nvPr>
        </p:nvGraphicFramePr>
        <p:xfrm>
          <a:off x="993775" y="2435225"/>
          <a:ext cx="9909175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2938" progId="Word.Document.8">
                  <p:embed/>
                </p:oleObj>
              </mc:Choice>
              <mc:Fallback>
                <p:oleObj name="Document" r:id="rId3" imgW="10459112" imgH="25429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5225"/>
                        <a:ext cx="9909175" cy="2414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</a:t>
            </a:r>
            <a:r>
              <a:rPr lang="en-US" b="0" dirty="0" err="1"/>
              <a:t>TGbi</a:t>
            </a:r>
            <a:r>
              <a:rPr lang="en-US" b="0" dirty="0"/>
              <a:t> proposed issues.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Protecting Password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Problem/Issue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Password identifiers are used to look up passwords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Password identifiers are passed in the clear (PII)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Need to provide privacy to password identifiers</a:t>
            </a:r>
          </a:p>
          <a:p>
            <a:r>
              <a:rPr lang="en-US" sz="2800" dirty="0"/>
              <a:t>Status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No objection to this issue from </a:t>
            </a:r>
            <a:r>
              <a:rPr lang="en-US" b="0" dirty="0" err="1"/>
              <a:t>TGbi</a:t>
            </a:r>
            <a:r>
              <a:rPr lang="en-US" b="0" dirty="0"/>
              <a:t> (April 8</a:t>
            </a:r>
            <a:r>
              <a:rPr lang="en-US" b="0" baseline="30000" dirty="0"/>
              <a:t>th</a:t>
            </a:r>
            <a:r>
              <a:rPr lang="en-US" b="0" dirty="0"/>
              <a:t> meeting)</a:t>
            </a:r>
          </a:p>
          <a:p>
            <a:r>
              <a:rPr lang="en-US" sz="2800" dirty="0"/>
              <a:t>Reference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11-21-0488r0 &amp; 11-21-0541r0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118</Words>
  <Application>Microsoft Office PowerPoint</Application>
  <PresentationFormat>Widescreen</PresentationFormat>
  <Paragraphs>31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TGbi Proposed Issues</vt:lpstr>
      <vt:lpstr>Abstract</vt:lpstr>
      <vt:lpstr>1) Protecting Password Identifiers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Stephen McCann</cp:lastModifiedBy>
  <cp:revision>830</cp:revision>
  <cp:lastPrinted>1601-01-01T00:00:00Z</cp:lastPrinted>
  <dcterms:created xsi:type="dcterms:W3CDTF">2018-05-10T16:45:22Z</dcterms:created>
  <dcterms:modified xsi:type="dcterms:W3CDTF">2021-04-09T16:29:58Z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