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256" r:id="rId5"/>
    <p:sldId id="257" r:id="rId6"/>
    <p:sldId id="265" r:id="rId7"/>
    <p:sldId id="393" r:id="rId8"/>
    <p:sldId id="449" r:id="rId9"/>
    <p:sldId id="368" r:id="rId10"/>
    <p:sldId id="268" r:id="rId11"/>
    <p:sldId id="283" r:id="rId12"/>
    <p:sldId id="284" r:id="rId13"/>
    <p:sldId id="280" r:id="rId14"/>
    <p:sldId id="372" r:id="rId15"/>
    <p:sldId id="444" r:id="rId16"/>
    <p:sldId id="443" r:id="rId17"/>
    <p:sldId id="450" r:id="rId18"/>
    <p:sldId id="454" r:id="rId19"/>
    <p:sldId id="452" r:id="rId20"/>
    <p:sldId id="456" r:id="rId21"/>
    <p:sldId id="457" r:id="rId22"/>
    <p:sldId id="445" r:id="rId23"/>
    <p:sldId id="451" r:id="rId24"/>
    <p:sldId id="453" r:id="rId25"/>
    <p:sldId id="446" r:id="rId26"/>
    <p:sldId id="455" r:id="rId27"/>
    <p:sldId id="274" r:id="rId28"/>
    <p:sldId id="447" r:id="rId29"/>
    <p:sldId id="367" r:id="rId30"/>
    <p:sldId id="37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2B2036-FF1C-4647-8E8A-9E87240A6F6D}" v="5" dt="2021-05-12T20:39:35.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91" d="100"/>
          <a:sy n="91" d="100"/>
        </p:scale>
        <p:origin x="204"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342B2036-FF1C-4647-8E8A-9E87240A6F6D}"/>
    <pc:docChg chg="undo custSel addSld modSld modMainMaster">
      <pc:chgData name="Joseph Levy" userId="3766db8f-7892-44ce-ae9b-8fce39950acf" providerId="ADAL" clId="{342B2036-FF1C-4647-8E8A-9E87240A6F6D}" dt="2021-05-12T22:05:30.364" v="1149" actId="313"/>
      <pc:docMkLst>
        <pc:docMk/>
      </pc:docMkLst>
      <pc:sldChg chg="modSp mod">
        <pc:chgData name="Joseph Levy" userId="3766db8f-7892-44ce-ae9b-8fce39950acf" providerId="ADAL" clId="{342B2036-FF1C-4647-8E8A-9E87240A6F6D}" dt="2021-05-12T22:05:30.364" v="1149" actId="313"/>
        <pc:sldMkLst>
          <pc:docMk/>
          <pc:sldMk cId="0" sldId="257"/>
        </pc:sldMkLst>
        <pc:spChg chg="mod">
          <ac:chgData name="Joseph Levy" userId="3766db8f-7892-44ce-ae9b-8fce39950acf" providerId="ADAL" clId="{342B2036-FF1C-4647-8E8A-9E87240A6F6D}" dt="2021-05-12T22:05:30.364" v="1149" actId="313"/>
          <ac:spMkLst>
            <pc:docMk/>
            <pc:sldMk cId="0" sldId="257"/>
            <ac:spMk id="3" creationId="{443B98C9-C847-4EA9-A208-0AE53C2FE4EA}"/>
          </ac:spMkLst>
        </pc:spChg>
      </pc:sldChg>
      <pc:sldChg chg="modSp mod">
        <pc:chgData name="Joseph Levy" userId="3766db8f-7892-44ce-ae9b-8fce39950acf" providerId="ADAL" clId="{342B2036-FF1C-4647-8E8A-9E87240A6F6D}" dt="2021-05-11T15:29:49.338" v="148"/>
        <pc:sldMkLst>
          <pc:docMk/>
          <pc:sldMk cId="228013750" sldId="372"/>
        </pc:sldMkLst>
        <pc:spChg chg="mod">
          <ac:chgData name="Joseph Levy" userId="3766db8f-7892-44ce-ae9b-8fce39950acf" providerId="ADAL" clId="{342B2036-FF1C-4647-8E8A-9E87240A6F6D}" dt="2021-05-11T15:29:49.338" v="148"/>
          <ac:spMkLst>
            <pc:docMk/>
            <pc:sldMk cId="228013750" sldId="372"/>
            <ac:spMk id="3" creationId="{FBED7279-1AEF-4601-9E91-E8A0F406CE2C}"/>
          </ac:spMkLst>
        </pc:spChg>
      </pc:sldChg>
      <pc:sldChg chg="modSp mod">
        <pc:chgData name="Joseph Levy" userId="3766db8f-7892-44ce-ae9b-8fce39950acf" providerId="ADAL" clId="{342B2036-FF1C-4647-8E8A-9E87240A6F6D}" dt="2021-05-12T20:34:39.176" v="225" actId="6549"/>
        <pc:sldMkLst>
          <pc:docMk/>
          <pc:sldMk cId="1942127335" sldId="393"/>
        </pc:sldMkLst>
        <pc:spChg chg="mod">
          <ac:chgData name="Joseph Levy" userId="3766db8f-7892-44ce-ae9b-8fce39950acf" providerId="ADAL" clId="{342B2036-FF1C-4647-8E8A-9E87240A6F6D}" dt="2021-05-12T20:34:39.176" v="225" actId="6549"/>
          <ac:spMkLst>
            <pc:docMk/>
            <pc:sldMk cId="1942127335" sldId="393"/>
            <ac:spMk id="20483" creationId="{00000000-0000-0000-0000-000000000000}"/>
          </ac:spMkLst>
        </pc:spChg>
      </pc:sldChg>
      <pc:sldChg chg="modSp mod">
        <pc:chgData name="Joseph Levy" userId="3766db8f-7892-44ce-ae9b-8fce39950acf" providerId="ADAL" clId="{342B2036-FF1C-4647-8E8A-9E87240A6F6D}" dt="2021-05-11T15:32:04.373" v="150" actId="6549"/>
        <pc:sldMkLst>
          <pc:docMk/>
          <pc:sldMk cId="2579674492" sldId="444"/>
        </pc:sldMkLst>
        <pc:spChg chg="mod">
          <ac:chgData name="Joseph Levy" userId="3766db8f-7892-44ce-ae9b-8fce39950acf" providerId="ADAL" clId="{342B2036-FF1C-4647-8E8A-9E87240A6F6D}" dt="2021-05-11T15:32:04.373" v="150" actId="6549"/>
          <ac:spMkLst>
            <pc:docMk/>
            <pc:sldMk cId="2579674492" sldId="444"/>
            <ac:spMk id="3" creationId="{8D0E50DF-6144-4031-AB0C-F5E542DA4BA7}"/>
          </ac:spMkLst>
        </pc:spChg>
      </pc:sldChg>
      <pc:sldChg chg="modSp mod">
        <pc:chgData name="Joseph Levy" userId="3766db8f-7892-44ce-ae9b-8fce39950acf" providerId="ADAL" clId="{342B2036-FF1C-4647-8E8A-9E87240A6F6D}" dt="2021-05-12T22:03:26.821" v="1114" actId="20577"/>
        <pc:sldMkLst>
          <pc:docMk/>
          <pc:sldMk cId="361067823" sldId="445"/>
        </pc:sldMkLst>
        <pc:spChg chg="mod">
          <ac:chgData name="Joseph Levy" userId="3766db8f-7892-44ce-ae9b-8fce39950acf" providerId="ADAL" clId="{342B2036-FF1C-4647-8E8A-9E87240A6F6D}" dt="2021-05-12T22:03:26.821" v="1114" actId="20577"/>
          <ac:spMkLst>
            <pc:docMk/>
            <pc:sldMk cId="361067823" sldId="445"/>
            <ac:spMk id="3" creationId="{EA184438-C00B-4FCD-958A-B6E4A1CCC9A5}"/>
          </ac:spMkLst>
        </pc:spChg>
      </pc:sldChg>
      <pc:sldChg chg="modSp mod">
        <pc:chgData name="Joseph Levy" userId="3766db8f-7892-44ce-ae9b-8fce39950acf" providerId="ADAL" clId="{342B2036-FF1C-4647-8E8A-9E87240A6F6D}" dt="2021-05-11T22:33:06.545" v="166" actId="15"/>
        <pc:sldMkLst>
          <pc:docMk/>
          <pc:sldMk cId="874743253" sldId="450"/>
        </pc:sldMkLst>
        <pc:spChg chg="mod">
          <ac:chgData name="Joseph Levy" userId="3766db8f-7892-44ce-ae9b-8fce39950acf" providerId="ADAL" clId="{342B2036-FF1C-4647-8E8A-9E87240A6F6D}" dt="2021-05-11T22:33:06.545" v="166" actId="15"/>
          <ac:spMkLst>
            <pc:docMk/>
            <pc:sldMk cId="874743253" sldId="450"/>
            <ac:spMk id="20483" creationId="{00000000-0000-0000-0000-000000000000}"/>
          </ac:spMkLst>
        </pc:spChg>
      </pc:sldChg>
      <pc:sldChg chg="modSp mod">
        <pc:chgData name="Joseph Levy" userId="3766db8f-7892-44ce-ae9b-8fce39950acf" providerId="ADAL" clId="{342B2036-FF1C-4647-8E8A-9E87240A6F6D}" dt="2021-05-12T20:35:20.363" v="226"/>
        <pc:sldMkLst>
          <pc:docMk/>
          <pc:sldMk cId="4066428874" sldId="452"/>
        </pc:sldMkLst>
        <pc:spChg chg="mod">
          <ac:chgData name="Joseph Levy" userId="3766db8f-7892-44ce-ae9b-8fce39950acf" providerId="ADAL" clId="{342B2036-FF1C-4647-8E8A-9E87240A6F6D}" dt="2021-05-12T20:35:20.363" v="226"/>
          <ac:spMkLst>
            <pc:docMk/>
            <pc:sldMk cId="4066428874" sldId="452"/>
            <ac:spMk id="20483" creationId="{00000000-0000-0000-0000-000000000000}"/>
          </ac:spMkLst>
        </pc:spChg>
      </pc:sldChg>
      <pc:sldChg chg="modSp mod">
        <pc:chgData name="Joseph Levy" userId="3766db8f-7892-44ce-ae9b-8fce39950acf" providerId="ADAL" clId="{342B2036-FF1C-4647-8E8A-9E87240A6F6D}" dt="2021-05-12T20:32:59.359" v="171" actId="6549"/>
        <pc:sldMkLst>
          <pc:docMk/>
          <pc:sldMk cId="1755193682" sldId="454"/>
        </pc:sldMkLst>
        <pc:spChg chg="mod">
          <ac:chgData name="Joseph Levy" userId="3766db8f-7892-44ce-ae9b-8fce39950acf" providerId="ADAL" clId="{342B2036-FF1C-4647-8E8A-9E87240A6F6D}" dt="2021-05-12T20:32:59.359" v="171" actId="6549"/>
          <ac:spMkLst>
            <pc:docMk/>
            <pc:sldMk cId="1755193682" sldId="454"/>
            <ac:spMk id="3" creationId="{EA184438-C00B-4FCD-958A-B6E4A1CCC9A5}"/>
          </ac:spMkLst>
        </pc:spChg>
      </pc:sldChg>
      <pc:sldChg chg="modSp add mod">
        <pc:chgData name="Joseph Levy" userId="3766db8f-7892-44ce-ae9b-8fce39950acf" providerId="ADAL" clId="{342B2036-FF1C-4647-8E8A-9E87240A6F6D}" dt="2021-05-12T20:45:13.428" v="624" actId="6549"/>
        <pc:sldMkLst>
          <pc:docMk/>
          <pc:sldMk cId="3853984179" sldId="456"/>
        </pc:sldMkLst>
        <pc:spChg chg="mod">
          <ac:chgData name="Joseph Levy" userId="3766db8f-7892-44ce-ae9b-8fce39950acf" providerId="ADAL" clId="{342B2036-FF1C-4647-8E8A-9E87240A6F6D}" dt="2021-05-12T20:45:13.428" v="624" actId="6549"/>
          <ac:spMkLst>
            <pc:docMk/>
            <pc:sldMk cId="3853984179" sldId="456"/>
            <ac:spMk id="3" creationId="{8D0E50DF-6144-4031-AB0C-F5E542DA4BA7}"/>
          </ac:spMkLst>
        </pc:spChg>
      </pc:sldChg>
      <pc:sldChg chg="modSp add mod">
        <pc:chgData name="Joseph Levy" userId="3766db8f-7892-44ce-ae9b-8fce39950acf" providerId="ADAL" clId="{342B2036-FF1C-4647-8E8A-9E87240A6F6D}" dt="2021-05-12T22:00:10.603" v="1033" actId="20577"/>
        <pc:sldMkLst>
          <pc:docMk/>
          <pc:sldMk cId="3765429954" sldId="457"/>
        </pc:sldMkLst>
        <pc:spChg chg="mod">
          <ac:chgData name="Joseph Levy" userId="3766db8f-7892-44ce-ae9b-8fce39950acf" providerId="ADAL" clId="{342B2036-FF1C-4647-8E8A-9E87240A6F6D}" dt="2021-05-12T22:00:00.129" v="1026" actId="20577"/>
          <ac:spMkLst>
            <pc:docMk/>
            <pc:sldMk cId="3765429954" sldId="457"/>
            <ac:spMk id="2" creationId="{583DFFDA-ECDA-455B-A186-68FED4B386A3}"/>
          </ac:spMkLst>
        </pc:spChg>
        <pc:spChg chg="mod">
          <ac:chgData name="Joseph Levy" userId="3766db8f-7892-44ce-ae9b-8fce39950acf" providerId="ADAL" clId="{342B2036-FF1C-4647-8E8A-9E87240A6F6D}" dt="2021-05-12T22:00:10.603" v="1033" actId="20577"/>
          <ac:spMkLst>
            <pc:docMk/>
            <pc:sldMk cId="3765429954" sldId="457"/>
            <ac:spMk id="3" creationId="{93431956-BDA3-4349-8DF6-C717FBA89E9E}"/>
          </ac:spMkLst>
        </pc:spChg>
      </pc:sldChg>
      <pc:sldMasterChg chg="modSp mod">
        <pc:chgData name="Joseph Levy" userId="3766db8f-7892-44ce-ae9b-8fce39950acf" providerId="ADAL" clId="{342B2036-FF1C-4647-8E8A-9E87240A6F6D}" dt="2021-05-11T15:11:51.906" v="4" actId="6549"/>
        <pc:sldMasterMkLst>
          <pc:docMk/>
          <pc:sldMasterMk cId="0" sldId="2147483648"/>
        </pc:sldMasterMkLst>
        <pc:spChg chg="mod">
          <ac:chgData name="Joseph Levy" userId="3766db8f-7892-44ce-ae9b-8fce39950acf" providerId="ADAL" clId="{342B2036-FF1C-4647-8E8A-9E87240A6F6D}" dt="2021-05-11T15:11:51.906" v="4" actId="6549"/>
          <ac:spMkLst>
            <pc:docMk/>
            <pc:sldMasterMk cId="0" sldId="2147483648"/>
            <ac:spMk id="10" creationId="{00000000-0000-0000-0000-000000000000}"/>
          </ac:spMkLst>
        </pc:spChg>
      </pc:sldMasterChg>
    </pc:docChg>
  </pc:docChgLst>
  <pc:docChgLst>
    <pc:chgData name="Joseph Levy" userId="3766db8f-7892-44ce-ae9b-8fce39950acf" providerId="ADAL" clId="{56963E6F-55DC-48FC-A206-4FA6E0D8D928}"/>
    <pc:docChg chg="custSel addSld delSld modSld sldOrd modMainMaster">
      <pc:chgData name="Joseph Levy" userId="3766db8f-7892-44ce-ae9b-8fce39950acf" providerId="ADAL" clId="{56963E6F-55DC-48FC-A206-4FA6E0D8D928}" dt="2021-05-07T22:37:42.371" v="1108"/>
      <pc:docMkLst>
        <pc:docMk/>
      </pc:docMkLst>
      <pc:sldChg chg="modSp mod">
        <pc:chgData name="Joseph Levy" userId="3766db8f-7892-44ce-ae9b-8fce39950acf" providerId="ADAL" clId="{56963E6F-55DC-48FC-A206-4FA6E0D8D928}" dt="2021-05-07T21:36:00.744" v="14" actId="20577"/>
        <pc:sldMkLst>
          <pc:docMk/>
          <pc:sldMk cId="0" sldId="256"/>
        </pc:sldMkLst>
        <pc:spChg chg="mod">
          <ac:chgData name="Joseph Levy" userId="3766db8f-7892-44ce-ae9b-8fce39950acf" providerId="ADAL" clId="{56963E6F-55DC-48FC-A206-4FA6E0D8D928}" dt="2021-05-07T21:36:00.744" v="14" actId="20577"/>
          <ac:spMkLst>
            <pc:docMk/>
            <pc:sldMk cId="0" sldId="256"/>
            <ac:spMk id="3073" creationId="{00000000-0000-0000-0000-000000000000}"/>
          </ac:spMkLst>
        </pc:spChg>
        <pc:spChg chg="mod">
          <ac:chgData name="Joseph Levy" userId="3766db8f-7892-44ce-ae9b-8fce39950acf" providerId="ADAL" clId="{56963E6F-55DC-48FC-A206-4FA6E0D8D928}" dt="2021-05-07T21:35:39.785" v="3" actId="6549"/>
          <ac:spMkLst>
            <pc:docMk/>
            <pc:sldMk cId="0" sldId="256"/>
            <ac:spMk id="3074" creationId="{00000000-0000-0000-0000-000000000000}"/>
          </ac:spMkLst>
        </pc:spChg>
      </pc:sldChg>
      <pc:sldChg chg="modSp mod">
        <pc:chgData name="Joseph Levy" userId="3766db8f-7892-44ce-ae9b-8fce39950acf" providerId="ADAL" clId="{56963E6F-55DC-48FC-A206-4FA6E0D8D928}" dt="2021-05-07T21:36:53.609" v="30" actId="20577"/>
        <pc:sldMkLst>
          <pc:docMk/>
          <pc:sldMk cId="0" sldId="257"/>
        </pc:sldMkLst>
        <pc:spChg chg="mod">
          <ac:chgData name="Joseph Levy" userId="3766db8f-7892-44ce-ae9b-8fce39950acf" providerId="ADAL" clId="{56963E6F-55DC-48FC-A206-4FA6E0D8D928}" dt="2021-05-07T21:36:53.609" v="30" actId="20577"/>
          <ac:spMkLst>
            <pc:docMk/>
            <pc:sldMk cId="0" sldId="257"/>
            <ac:spMk id="4098" creationId="{00000000-0000-0000-0000-000000000000}"/>
          </ac:spMkLst>
        </pc:spChg>
      </pc:sldChg>
      <pc:sldChg chg="modSp mod">
        <pc:chgData name="Joseph Levy" userId="3766db8f-7892-44ce-ae9b-8fce39950acf" providerId="ADAL" clId="{56963E6F-55DC-48FC-A206-4FA6E0D8D928}" dt="2021-05-07T21:39:30.207" v="250" actId="12"/>
        <pc:sldMkLst>
          <pc:docMk/>
          <pc:sldMk cId="3512326192" sldId="265"/>
        </pc:sldMkLst>
        <pc:spChg chg="mod">
          <ac:chgData name="Joseph Levy" userId="3766db8f-7892-44ce-ae9b-8fce39950acf" providerId="ADAL" clId="{56963E6F-55DC-48FC-A206-4FA6E0D8D928}" dt="2021-05-07T21:39:30.207" v="250" actId="12"/>
          <ac:spMkLst>
            <pc:docMk/>
            <pc:sldMk cId="3512326192" sldId="265"/>
            <ac:spMk id="10243" creationId="{00000000-0000-0000-0000-000000000000}"/>
          </ac:spMkLst>
        </pc:spChg>
      </pc:sldChg>
      <pc:sldChg chg="modSp mod">
        <pc:chgData name="Joseph Levy" userId="3766db8f-7892-44ce-ae9b-8fce39950acf" providerId="ADAL" clId="{56963E6F-55DC-48FC-A206-4FA6E0D8D928}" dt="2021-05-07T22:16:12.496" v="649"/>
        <pc:sldMkLst>
          <pc:docMk/>
          <pc:sldMk cId="884494122" sldId="274"/>
        </pc:sldMkLst>
        <pc:spChg chg="mod">
          <ac:chgData name="Joseph Levy" userId="3766db8f-7892-44ce-ae9b-8fce39950acf" providerId="ADAL" clId="{56963E6F-55DC-48FC-A206-4FA6E0D8D928}" dt="2021-05-07T22:16:12.496" v="649"/>
          <ac:spMkLst>
            <pc:docMk/>
            <pc:sldMk cId="884494122" sldId="274"/>
            <ac:spMk id="37891" creationId="{00000000-0000-0000-0000-000000000000}"/>
          </ac:spMkLst>
        </pc:spChg>
      </pc:sldChg>
      <pc:sldChg chg="modSp mod ord">
        <pc:chgData name="Joseph Levy" userId="3766db8f-7892-44ce-ae9b-8fce39950acf" providerId="ADAL" clId="{56963E6F-55DC-48FC-A206-4FA6E0D8D928}" dt="2021-05-07T22:30:16.078" v="1003" actId="6549"/>
        <pc:sldMkLst>
          <pc:docMk/>
          <pc:sldMk cId="228013750" sldId="372"/>
        </pc:sldMkLst>
        <pc:spChg chg="mod">
          <ac:chgData name="Joseph Levy" userId="3766db8f-7892-44ce-ae9b-8fce39950acf" providerId="ADAL" clId="{56963E6F-55DC-48FC-A206-4FA6E0D8D928}" dt="2021-05-07T22:30:16.078" v="1003" actId="6549"/>
          <ac:spMkLst>
            <pc:docMk/>
            <pc:sldMk cId="228013750" sldId="372"/>
            <ac:spMk id="3" creationId="{FBED7279-1AEF-4601-9E91-E8A0F406CE2C}"/>
          </ac:spMkLst>
        </pc:spChg>
      </pc:sldChg>
      <pc:sldChg chg="modSp mod">
        <pc:chgData name="Joseph Levy" userId="3766db8f-7892-44ce-ae9b-8fce39950acf" providerId="ADAL" clId="{56963E6F-55DC-48FC-A206-4FA6E0D8D928}" dt="2021-05-07T22:23:45.438" v="727" actId="14100"/>
        <pc:sldMkLst>
          <pc:docMk/>
          <pc:sldMk cId="1942127335" sldId="393"/>
        </pc:sldMkLst>
        <pc:spChg chg="mod">
          <ac:chgData name="Joseph Levy" userId="3766db8f-7892-44ce-ae9b-8fce39950acf" providerId="ADAL" clId="{56963E6F-55DC-48FC-A206-4FA6E0D8D928}" dt="2021-05-07T22:23:45.438" v="727" actId="14100"/>
          <ac:spMkLst>
            <pc:docMk/>
            <pc:sldMk cId="1942127335" sldId="393"/>
            <ac:spMk id="20483" creationId="{00000000-0000-0000-0000-000000000000}"/>
          </ac:spMkLst>
        </pc:spChg>
      </pc:sldChg>
      <pc:sldChg chg="modSp add mod">
        <pc:chgData name="Joseph Levy" userId="3766db8f-7892-44ce-ae9b-8fce39950acf" providerId="ADAL" clId="{56963E6F-55DC-48FC-A206-4FA6E0D8D928}" dt="2021-05-07T22:36:47.099" v="1107" actId="20577"/>
        <pc:sldMkLst>
          <pc:docMk/>
          <pc:sldMk cId="2824224599" sldId="443"/>
        </pc:sldMkLst>
        <pc:spChg chg="mod">
          <ac:chgData name="Joseph Levy" userId="3766db8f-7892-44ce-ae9b-8fce39950acf" providerId="ADAL" clId="{56963E6F-55DC-48FC-A206-4FA6E0D8D928}" dt="2021-05-07T22:34:08.244" v="1026" actId="20577"/>
          <ac:spMkLst>
            <pc:docMk/>
            <pc:sldMk cId="2824224599" sldId="443"/>
            <ac:spMk id="2" creationId="{583DFFDA-ECDA-455B-A186-68FED4B386A3}"/>
          </ac:spMkLst>
        </pc:spChg>
        <pc:spChg chg="mod">
          <ac:chgData name="Joseph Levy" userId="3766db8f-7892-44ce-ae9b-8fce39950acf" providerId="ADAL" clId="{56963E6F-55DC-48FC-A206-4FA6E0D8D928}" dt="2021-05-07T22:36:47.099" v="1107" actId="20577"/>
          <ac:spMkLst>
            <pc:docMk/>
            <pc:sldMk cId="2824224599" sldId="443"/>
            <ac:spMk id="3" creationId="{93431956-BDA3-4349-8DF6-C717FBA89E9E}"/>
          </ac:spMkLst>
        </pc:spChg>
      </pc:sldChg>
      <pc:sldChg chg="modSp mod ord">
        <pc:chgData name="Joseph Levy" userId="3766db8f-7892-44ce-ae9b-8fce39950acf" providerId="ADAL" clId="{56963E6F-55DC-48FC-A206-4FA6E0D8D928}" dt="2021-05-07T22:37:42.371" v="1108"/>
        <pc:sldMkLst>
          <pc:docMk/>
          <pc:sldMk cId="361067823" sldId="445"/>
        </pc:sldMkLst>
        <pc:spChg chg="mod">
          <ac:chgData name="Joseph Levy" userId="3766db8f-7892-44ce-ae9b-8fce39950acf" providerId="ADAL" clId="{56963E6F-55DC-48FC-A206-4FA6E0D8D928}" dt="2021-05-07T22:37:42.371" v="1108"/>
          <ac:spMkLst>
            <pc:docMk/>
            <pc:sldMk cId="361067823" sldId="445"/>
            <ac:spMk id="3" creationId="{EA184438-C00B-4FCD-958A-B6E4A1CCC9A5}"/>
          </ac:spMkLst>
        </pc:spChg>
      </pc:sldChg>
      <pc:sldChg chg="add del">
        <pc:chgData name="Joseph Levy" userId="3766db8f-7892-44ce-ae9b-8fce39950acf" providerId="ADAL" clId="{56963E6F-55DC-48FC-A206-4FA6E0D8D928}" dt="2021-05-07T21:49:34.866" v="501" actId="47"/>
        <pc:sldMkLst>
          <pc:docMk/>
          <pc:sldMk cId="2392444928" sldId="448"/>
        </pc:sldMkLst>
      </pc:sldChg>
      <pc:sldChg chg="modSp add mod">
        <pc:chgData name="Joseph Levy" userId="3766db8f-7892-44ce-ae9b-8fce39950acf" providerId="ADAL" clId="{56963E6F-55DC-48FC-A206-4FA6E0D8D928}" dt="2021-05-07T21:51:55.783" v="647" actId="20577"/>
        <pc:sldMkLst>
          <pc:docMk/>
          <pc:sldMk cId="4167351083" sldId="449"/>
        </pc:sldMkLst>
        <pc:spChg chg="mod">
          <ac:chgData name="Joseph Levy" userId="3766db8f-7892-44ce-ae9b-8fce39950acf" providerId="ADAL" clId="{56963E6F-55DC-48FC-A206-4FA6E0D8D928}" dt="2021-05-07T21:51:55.783" v="647" actId="20577"/>
          <ac:spMkLst>
            <pc:docMk/>
            <pc:sldMk cId="4167351083" sldId="449"/>
            <ac:spMk id="20483" creationId="{00000000-0000-0000-0000-000000000000}"/>
          </ac:spMkLst>
        </pc:spChg>
      </pc:sldChg>
      <pc:sldChg chg="modSp add mod">
        <pc:chgData name="Joseph Levy" userId="3766db8f-7892-44ce-ae9b-8fce39950acf" providerId="ADAL" clId="{56963E6F-55DC-48FC-A206-4FA6E0D8D928}" dt="2021-05-07T22:23:04.086" v="725" actId="14100"/>
        <pc:sldMkLst>
          <pc:docMk/>
          <pc:sldMk cId="874743253" sldId="450"/>
        </pc:sldMkLst>
        <pc:spChg chg="mod">
          <ac:chgData name="Joseph Levy" userId="3766db8f-7892-44ce-ae9b-8fce39950acf" providerId="ADAL" clId="{56963E6F-55DC-48FC-A206-4FA6E0D8D928}" dt="2021-05-07T22:23:04.086" v="725" actId="14100"/>
          <ac:spMkLst>
            <pc:docMk/>
            <pc:sldMk cId="874743253" sldId="450"/>
            <ac:spMk id="20483" creationId="{00000000-0000-0000-0000-000000000000}"/>
          </ac:spMkLst>
        </pc:spChg>
      </pc:sldChg>
      <pc:sldChg chg="modSp add mod">
        <pc:chgData name="Joseph Levy" userId="3766db8f-7892-44ce-ae9b-8fce39950acf" providerId="ADAL" clId="{56963E6F-55DC-48FC-A206-4FA6E0D8D928}" dt="2021-05-07T22:17:57.928" v="659" actId="14100"/>
        <pc:sldMkLst>
          <pc:docMk/>
          <pc:sldMk cId="4142401409" sldId="451"/>
        </pc:sldMkLst>
        <pc:spChg chg="mod">
          <ac:chgData name="Joseph Levy" userId="3766db8f-7892-44ce-ae9b-8fce39950acf" providerId="ADAL" clId="{56963E6F-55DC-48FC-A206-4FA6E0D8D928}" dt="2021-05-07T22:17:57.928" v="659" actId="14100"/>
          <ac:spMkLst>
            <pc:docMk/>
            <pc:sldMk cId="4142401409" sldId="451"/>
            <ac:spMk id="20483" creationId="{00000000-0000-0000-0000-000000000000}"/>
          </ac:spMkLst>
        </pc:spChg>
      </pc:sldChg>
      <pc:sldChg chg="modSp add mod ord">
        <pc:chgData name="Joseph Levy" userId="3766db8f-7892-44ce-ae9b-8fce39950acf" providerId="ADAL" clId="{56963E6F-55DC-48FC-A206-4FA6E0D8D928}" dt="2021-05-07T22:17:44.867" v="657" actId="14100"/>
        <pc:sldMkLst>
          <pc:docMk/>
          <pc:sldMk cId="4066428874" sldId="452"/>
        </pc:sldMkLst>
        <pc:spChg chg="mod">
          <ac:chgData name="Joseph Levy" userId="3766db8f-7892-44ce-ae9b-8fce39950acf" providerId="ADAL" clId="{56963E6F-55DC-48FC-A206-4FA6E0D8D928}" dt="2021-05-07T22:17:44.867" v="657" actId="14100"/>
          <ac:spMkLst>
            <pc:docMk/>
            <pc:sldMk cId="4066428874" sldId="452"/>
            <ac:spMk id="20483" creationId="{00000000-0000-0000-0000-000000000000}"/>
          </ac:spMkLst>
        </pc:spChg>
      </pc:sldChg>
      <pc:sldChg chg="modSp add mod">
        <pc:chgData name="Joseph Levy" userId="3766db8f-7892-44ce-ae9b-8fce39950acf" providerId="ADAL" clId="{56963E6F-55DC-48FC-A206-4FA6E0D8D928}" dt="2021-05-07T22:18:08.360" v="661" actId="14100"/>
        <pc:sldMkLst>
          <pc:docMk/>
          <pc:sldMk cId="1729671162" sldId="453"/>
        </pc:sldMkLst>
        <pc:spChg chg="mod">
          <ac:chgData name="Joseph Levy" userId="3766db8f-7892-44ce-ae9b-8fce39950acf" providerId="ADAL" clId="{56963E6F-55DC-48FC-A206-4FA6E0D8D928}" dt="2021-05-07T22:18:08.360" v="661" actId="14100"/>
          <ac:spMkLst>
            <pc:docMk/>
            <pc:sldMk cId="1729671162" sldId="453"/>
            <ac:spMk id="20483" creationId="{00000000-0000-0000-0000-000000000000}"/>
          </ac:spMkLst>
        </pc:spChg>
      </pc:sldChg>
      <pc:sldChg chg="modSp mod">
        <pc:chgData name="Joseph Levy" userId="3766db8f-7892-44ce-ae9b-8fce39950acf" providerId="ADAL" clId="{56963E6F-55DC-48FC-A206-4FA6E0D8D928}" dt="2021-05-07T22:21:06.854" v="693" actId="6549"/>
        <pc:sldMkLst>
          <pc:docMk/>
          <pc:sldMk cId="1755193682" sldId="454"/>
        </pc:sldMkLst>
        <pc:spChg chg="mod">
          <ac:chgData name="Joseph Levy" userId="3766db8f-7892-44ce-ae9b-8fce39950acf" providerId="ADAL" clId="{56963E6F-55DC-48FC-A206-4FA6E0D8D928}" dt="2021-05-07T22:21:06.854" v="693" actId="6549"/>
          <ac:spMkLst>
            <pc:docMk/>
            <pc:sldMk cId="1755193682" sldId="454"/>
            <ac:spMk id="3" creationId="{EA184438-C00B-4FCD-958A-B6E4A1CCC9A5}"/>
          </ac:spMkLst>
        </pc:spChg>
      </pc:sldChg>
      <pc:sldChg chg="modSp add mod">
        <pc:chgData name="Joseph Levy" userId="3766db8f-7892-44ce-ae9b-8fce39950acf" providerId="ADAL" clId="{56963E6F-55DC-48FC-A206-4FA6E0D8D928}" dt="2021-05-07T22:21:30.162" v="700" actId="20577"/>
        <pc:sldMkLst>
          <pc:docMk/>
          <pc:sldMk cId="3957692434" sldId="455"/>
        </pc:sldMkLst>
        <pc:spChg chg="mod">
          <ac:chgData name="Joseph Levy" userId="3766db8f-7892-44ce-ae9b-8fce39950acf" providerId="ADAL" clId="{56963E6F-55DC-48FC-A206-4FA6E0D8D928}" dt="2021-05-07T22:21:30.162" v="700" actId="20577"/>
          <ac:spMkLst>
            <pc:docMk/>
            <pc:sldMk cId="3957692434" sldId="455"/>
            <ac:spMk id="2" creationId="{0F83F19B-0AA7-4CCB-9240-C047349B4050}"/>
          </ac:spMkLst>
        </pc:spChg>
      </pc:sldChg>
      <pc:sldMasterChg chg="modSp mod">
        <pc:chgData name="Joseph Levy" userId="3766db8f-7892-44ce-ae9b-8fce39950acf" providerId="ADAL" clId="{56963E6F-55DC-48FC-A206-4FA6E0D8D928}" dt="2021-05-07T21:37:19.326" v="35" actId="20577"/>
        <pc:sldMasterMkLst>
          <pc:docMk/>
          <pc:sldMasterMk cId="0" sldId="2147483648"/>
        </pc:sldMasterMkLst>
        <pc:spChg chg="mod">
          <ac:chgData name="Joseph Levy" userId="3766db8f-7892-44ce-ae9b-8fce39950acf" providerId="ADAL" clId="{56963E6F-55DC-48FC-A206-4FA6E0D8D928}" dt="2021-05-07T21:37:19.326" v="3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21</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58841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37641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774264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20</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502468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604-00-AANI-aani-sc-teleconference-06-apr-2020-meeting-minutes.docx" TargetMode="External"/><Relationship Id="rId2" Type="http://schemas.openxmlformats.org/officeDocument/2006/relationships/hyperlink" Target="https://mentor.ieee.org/802.11/dcn/21/11-21-0521-00-AANI-aani-sc-teleconference-minutes-march-2021-plenary.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764-00-AANI-aani-sc-teleconference-06-apr-2020-meeting-minute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2-AANI-draft-technical-report-on-interworking-between-3gpp-5g-network-wlan.docx" TargetMode="External"/><Relationship Id="rId5" Type="http://schemas.openxmlformats.org/officeDocument/2006/relationships/hyperlink" Target="https://mentor.ieee.org/802.11/dcn/21/11-21-0580-00-AANI-proposed-resolution-on-the-comments-of-wlan-5g-interworking-report-proposed-way-forward-11-21-0438r0.pptx"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1/11-21-0616-00-AANI-802-11ax-features-and-applicability-to-5g-and-wi-fi-convergenc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751-00-AANI-comments-on-draft-technical-repor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hyperlink" Target="https://mentor.ieee.org/802.11/dcn/20/11-20-0013-12-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170-00-0000-2021-jan-liaison-from-wba-re-convergence.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1/11-21-0616-00-AANI-802-11ax-features-and-applicability-to-5g-and-wi-fi-convergence.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May Interim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March 2021 Plenary </a:t>
            </a:r>
            <a:r>
              <a:rPr lang="en-US" dirty="0"/>
              <a:t>Telecons</a:t>
            </a:r>
            <a:r>
              <a:rPr lang="en-US" altLang="en-US" dirty="0"/>
              <a:t>:</a:t>
            </a:r>
            <a:br>
              <a:rPr lang="en-US" altLang="en-US" dirty="0"/>
            </a:br>
            <a:r>
              <a:rPr lang="en-US" altLang="en-US" dirty="0">
                <a:hlinkClick r:id="rId2"/>
              </a:rPr>
              <a:t>11-21/0521r0</a:t>
            </a:r>
            <a:r>
              <a:rPr lang="en-US" altLang="en-US" dirty="0"/>
              <a:t>  </a:t>
            </a:r>
            <a:r>
              <a:rPr lang="en-US" altLang="en-US" b="0" dirty="0"/>
              <a:t>“</a:t>
            </a:r>
            <a:r>
              <a:rPr lang="en-US" b="0" dirty="0"/>
              <a:t>AANI SC Teleconference Minutes March 2021 - plenary”</a:t>
            </a:r>
            <a:r>
              <a:rPr lang="en-US" altLang="en-US" b="0" dirty="0"/>
              <a:t> </a:t>
            </a:r>
            <a:endParaRPr lang="en-US" altLang="en-US" sz="2000" b="0" dirty="0"/>
          </a:p>
          <a:p>
            <a:r>
              <a:rPr lang="en-US" altLang="en-US" dirty="0"/>
              <a:t>	</a:t>
            </a:r>
            <a:r>
              <a:rPr lang="en-US" altLang="en-US" sz="2000" b="0" dirty="0"/>
              <a:t>Comments?</a:t>
            </a:r>
          </a:p>
          <a:p>
            <a:r>
              <a:rPr lang="en-US" altLang="en-US" b="0" dirty="0"/>
              <a:t> 	</a:t>
            </a:r>
            <a:r>
              <a:rPr lang="en-US" altLang="en-US" sz="2000" b="0" dirty="0"/>
              <a:t>Objections to approving the minutes by unanimous consent? none</a:t>
            </a:r>
          </a:p>
          <a:p>
            <a:endParaRPr lang="en-US" altLang="en-US" sz="2000" b="0" dirty="0">
              <a:solidFill>
                <a:srgbClr val="92D050"/>
              </a:solidFill>
            </a:endParaRPr>
          </a:p>
          <a:p>
            <a:r>
              <a:rPr lang="en-US" altLang="en-US" dirty="0"/>
              <a:t>Minutes from AANI SC Teleconferences:</a:t>
            </a:r>
          </a:p>
          <a:p>
            <a:r>
              <a:rPr lang="en-US" altLang="en-US" sz="2000" b="0" dirty="0"/>
              <a:t>	</a:t>
            </a:r>
            <a:r>
              <a:rPr lang="en-US" altLang="en-US" b="0" dirty="0">
                <a:hlinkClick r:id="rId3"/>
              </a:rPr>
              <a:t>11-21/0604r0</a:t>
            </a:r>
            <a:r>
              <a:rPr lang="en-US" altLang="en-US" sz="2000" b="0" dirty="0"/>
              <a:t> </a:t>
            </a:r>
            <a:r>
              <a:rPr lang="en-US" altLang="en-US" b="0" dirty="0"/>
              <a:t>“</a:t>
            </a:r>
            <a:r>
              <a:rPr lang="en-US" b="0" dirty="0"/>
              <a:t>AANI SC Teleconference 06 Apr 2021 Meeting Minutes”</a:t>
            </a:r>
          </a:p>
          <a:p>
            <a:r>
              <a:rPr lang="en-US" b="0" dirty="0"/>
              <a:t>	</a:t>
            </a:r>
            <a:r>
              <a:rPr lang="en-US" altLang="en-US" b="0" dirty="0">
                <a:hlinkClick r:id="rId4"/>
              </a:rPr>
              <a:t>11-21/0764r0</a:t>
            </a:r>
            <a:r>
              <a:rPr lang="en-US" altLang="en-US" sz="2000" b="0" dirty="0"/>
              <a:t> </a:t>
            </a:r>
            <a:r>
              <a:rPr lang="en-US" altLang="en-US" b="0" dirty="0"/>
              <a:t>“</a:t>
            </a:r>
            <a:r>
              <a:rPr lang="en-US" b="0" dirty="0"/>
              <a:t>AANI SC teleconference Minutes 28 April 2021”</a:t>
            </a:r>
            <a:endParaRPr lang="en-US" altLang="en-US" b="0" dirty="0"/>
          </a:p>
          <a:p>
            <a:r>
              <a:rPr lang="en-US" altLang="en-US" sz="2000" b="0" dirty="0"/>
              <a:t> 	Objections to approving the minutes by unanimous consent? none</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Significant discussion was had during the AANI SC teleconference on Monday 15 March 2021.  </a:t>
            </a:r>
          </a:p>
          <a:p>
            <a:pPr marL="400050" lvl="1">
              <a:spcBef>
                <a:spcPts val="0"/>
              </a:spcBef>
              <a:spcAft>
                <a:spcPts val="0"/>
              </a:spcAft>
              <a:buFont typeface="+mj-lt"/>
              <a:buAutoNum type="arabicPeriod"/>
            </a:pPr>
            <a:r>
              <a:rPr lang="en-US" dirty="0">
                <a:latin typeface="+mj-lt"/>
                <a:ea typeface="Calibri" panose="020F0502020204030204" pitchFamily="34" charset="0"/>
              </a:rPr>
              <a:t>At the Tuesday 06 April AANI SC teleconference contribution </a:t>
            </a:r>
            <a:r>
              <a:rPr lang="en-US" altLang="en-US" dirty="0">
                <a:hlinkClick r:id="rId5"/>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was discussed and approved by straw poll </a:t>
            </a:r>
          </a:p>
          <a:p>
            <a:pPr marL="400050" lvl="1">
              <a:spcBef>
                <a:spcPts val="0"/>
              </a:spcBef>
              <a:spcAft>
                <a:spcPts val="0"/>
              </a:spcAft>
              <a:buFont typeface="+mj-lt"/>
              <a:buAutoNum type="arabicPeriod"/>
            </a:pPr>
            <a:r>
              <a:rPr lang="en-US" dirty="0">
                <a:latin typeface="+mj-lt"/>
              </a:rPr>
              <a:t>At the Wednesday 28 April AANI SC the updated technical report was presented: </a:t>
            </a:r>
            <a:r>
              <a:rPr lang="en-US" u="sng" dirty="0">
                <a:solidFill>
                  <a:srgbClr val="0000FF"/>
                </a:solidFill>
                <a:effectLst/>
                <a:latin typeface="+mj-lt"/>
                <a:ea typeface="Calibri" panose="020F0502020204030204" pitchFamily="34" charset="0"/>
                <a:hlinkClick r:id="rId6"/>
              </a:rPr>
              <a:t>11-20/0013r12</a:t>
            </a:r>
            <a:r>
              <a:rPr lang="en-US" dirty="0">
                <a:latin typeface="+mj-lt"/>
              </a:rPr>
              <a:t>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hlinkClick r:id="rId2"/>
              </a:rPr>
              <a:t>11-21-0170r0</a:t>
            </a:r>
            <a:r>
              <a:rPr lang="en-US" dirty="0"/>
              <a:t> – Was reviewed during the March Plenary meeting.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00202"/>
            <a:ext cx="11582400" cy="4798163"/>
          </a:xfrm>
        </p:spPr>
        <p:txBody>
          <a:bodyPr/>
          <a:lstStyle/>
          <a:p>
            <a:pPr marL="0" lvl="1" indent="0">
              <a:spcBef>
                <a:spcPts val="200"/>
              </a:spcBef>
              <a:tabLst>
                <a:tab pos="457200" algn="l"/>
              </a:tabLst>
              <a:defRPr/>
            </a:pPr>
            <a:r>
              <a:rPr lang="en-US" sz="2400" b="1" dirty="0">
                <a:cs typeface="+mn-cs"/>
              </a:rPr>
              <a:t>Tuesday 11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dirty="0">
                <a:latin typeface="+mj-lt"/>
                <a:hlinkClick r:id="rId3"/>
              </a:rPr>
              <a:t>11-21/0751r0</a:t>
            </a:r>
            <a:r>
              <a:rPr lang="en-US" altLang="en-US" dirty="0">
                <a:latin typeface="+mj-lt"/>
              </a:rPr>
              <a:t> “</a:t>
            </a:r>
            <a:r>
              <a:rPr lang="en-US" dirty="0">
                <a:latin typeface="Verdana" panose="020B0604030504040204" pitchFamily="34" charset="0"/>
              </a:rPr>
              <a:t>Comments on draft technical report”, Robert Stacey (Intel)</a:t>
            </a:r>
          </a:p>
          <a:p>
            <a:pPr marL="1257300" lvl="2" indent="-457200">
              <a:spcBef>
                <a:spcPts val="200"/>
              </a:spcBef>
              <a:buFont typeface="+mj-lt"/>
              <a:buAutoNum type="alphaLcParenR"/>
              <a:defRPr/>
            </a:pPr>
            <a:r>
              <a:rPr lang="en-US" altLang="en-US" dirty="0">
                <a:latin typeface="+mj-lt"/>
              </a:rPr>
              <a:t>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714500" lvl="3" indent="-457200">
              <a:spcBef>
                <a:spcPts val="200"/>
              </a:spcBef>
              <a:buFont typeface="+mj-lt"/>
              <a:buAutoNum type="alphaLcParenR"/>
              <a:defRPr/>
            </a:pPr>
            <a:r>
              <a:rPr lang="en-US" altLang="en-US" dirty="0">
                <a:latin typeface="+mj-lt"/>
                <a:hlinkClick r:id="rId4"/>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previously presented 13 April 2021.  </a:t>
            </a:r>
            <a:endParaRPr lang="en-US" b="0" i="0" dirty="0">
              <a:solidFill>
                <a:srgbClr val="000000"/>
              </a:solidFill>
              <a:effectLst/>
              <a:latin typeface="+mj-lt"/>
            </a:endParaRP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4743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1" y="1905001"/>
            <a:ext cx="10361084" cy="4189414"/>
          </a:xfrm>
        </p:spPr>
        <p:txBody>
          <a:bodyPr/>
          <a:lstStyle/>
          <a:p>
            <a:pPr marL="857250" lvl="1" indent="-457200">
              <a:spcBef>
                <a:spcPts val="200"/>
              </a:spcBef>
              <a:buFont typeface="+mj-lt"/>
              <a:buAutoNum type="arabicPeriod"/>
              <a:defRPr/>
            </a:pPr>
            <a:r>
              <a:rPr lang="en-US" altLang="en-US" sz="2000" dirty="0">
                <a:latin typeface="+mj-lt"/>
                <a:hlinkClick r:id="rId2"/>
              </a:rPr>
              <a:t>11-21/0751r0</a:t>
            </a:r>
            <a:r>
              <a:rPr lang="en-US" altLang="en-US" sz="2000" dirty="0">
                <a:latin typeface="+mj-lt"/>
              </a:rPr>
              <a:t> “</a:t>
            </a:r>
            <a:r>
              <a:rPr lang="en-US" sz="2000" dirty="0">
                <a:latin typeface="Verdana" panose="020B0604030504040204" pitchFamily="34" charset="0"/>
              </a:rPr>
              <a:t>Comments on draft technical report”, Robert Stacey (Intel)</a:t>
            </a:r>
          </a:p>
          <a:p>
            <a:pPr marL="857250" lvl="1" indent="-457200">
              <a:spcBef>
                <a:spcPts val="200"/>
              </a:spcBef>
              <a:buFont typeface="+mj-lt"/>
              <a:buAutoNum type="arabicPeriod"/>
              <a:defRPr/>
            </a:pPr>
            <a:r>
              <a:rPr lang="en-US" sz="2200" b="0" i="0" dirty="0">
                <a:solidFill>
                  <a:srgbClr val="000000"/>
                </a:solidFill>
                <a:effectLst/>
                <a:latin typeface="+mj-lt"/>
                <a:hlinkClick r:id="rId3"/>
              </a:rPr>
              <a:t>11-21/0616r0</a:t>
            </a:r>
            <a:r>
              <a:rPr lang="en-US" sz="2200" b="0" i="0" dirty="0">
                <a:solidFill>
                  <a:srgbClr val="000000"/>
                </a:solidFill>
                <a:effectLst/>
                <a:latin typeface="+mj-lt"/>
              </a:rPr>
              <a:t> </a:t>
            </a:r>
            <a:r>
              <a:rPr lang="en-US" sz="2200" dirty="0">
                <a:latin typeface="+mj-lt"/>
              </a:rPr>
              <a:t>“802.11ax Features and Applicability to 5G and Wi-Fi Convergence”, Osama Aboul-Magd (Huawei Technologies) </a:t>
            </a:r>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55193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447802"/>
            <a:ext cx="11394796" cy="4950563"/>
          </a:xfrm>
        </p:spPr>
        <p:txBody>
          <a:bodyPr/>
          <a:lstStyle/>
          <a:p>
            <a:pPr marL="0" lvl="1" indent="0">
              <a:spcBef>
                <a:spcPts val="200"/>
              </a:spcBef>
              <a:tabLst>
                <a:tab pos="457200" algn="l"/>
              </a:tabLst>
              <a:defRPr/>
            </a:pPr>
            <a:r>
              <a:rPr lang="en-US" sz="2400" b="1" dirty="0">
                <a:cs typeface="+mn-cs"/>
              </a:rPr>
              <a:t>Wednesday 12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r>
              <a:rPr lang="en-US" dirty="0"/>
              <a:t>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6428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latin typeface="+mj-lt"/>
                <a:ea typeface="Calibri" panose="020F0502020204030204" pitchFamily="34" charset="0"/>
              </a:rPr>
              <a:t>Contributions related to the "Draft technical report on interworking between 3GPP 5G network and WLAN" (</a:t>
            </a:r>
            <a:r>
              <a:rPr lang="en-US" u="sng" dirty="0">
                <a:solidFill>
                  <a:srgbClr val="0000FF"/>
                </a:solidFill>
                <a:latin typeface="+mj-lt"/>
                <a:ea typeface="Calibri" panose="020F0502020204030204" pitchFamily="34" charset="0"/>
                <a:hlinkClick r:id="rId2"/>
              </a:rPr>
              <a:t>11-20/0013r12</a:t>
            </a:r>
            <a:r>
              <a:rPr lang="en-US" dirty="0">
                <a:latin typeface="+mj-lt"/>
                <a:ea typeface="Calibri" panose="020F0502020204030204" pitchFamily="34" charset="0"/>
              </a:rPr>
              <a:t>). </a:t>
            </a:r>
          </a:p>
          <a:p>
            <a:pPr marL="571500" lvl="1" indent="-457200">
              <a:spcBef>
                <a:spcPts val="0"/>
              </a:spcBef>
              <a:spcAft>
                <a:spcPts val="0"/>
              </a:spcAft>
              <a:buFont typeface="+mj-lt"/>
              <a:buAutoNum type="alphaLcParenR"/>
            </a:pPr>
            <a:r>
              <a:rPr lang="en-US" dirty="0">
                <a:latin typeface="+mj-lt"/>
              </a:rPr>
              <a:t>At the Tuesday 11 May AANI SC contribution </a:t>
            </a:r>
            <a:r>
              <a:rPr lang="en-US" altLang="en-US" sz="2000" dirty="0">
                <a:latin typeface="+mj-lt"/>
                <a:hlinkClick r:id="rId3"/>
              </a:rPr>
              <a:t>11-21/0751r0</a:t>
            </a:r>
            <a:r>
              <a:rPr lang="en-US" altLang="en-US" sz="2000" dirty="0">
                <a:latin typeface="+mj-lt"/>
              </a:rPr>
              <a:t> </a:t>
            </a:r>
            <a:r>
              <a:rPr lang="en-US" altLang="en-US" dirty="0">
                <a:latin typeface="+mj-lt"/>
              </a:rPr>
              <a:t>“</a:t>
            </a:r>
            <a:r>
              <a:rPr lang="en-US" dirty="0">
                <a:latin typeface="+mj-lt"/>
              </a:rPr>
              <a:t>Comments on draft technical report”, Robert Stacey (Intel) was presented and discussed.</a:t>
            </a:r>
          </a:p>
          <a:p>
            <a:pPr marL="571500" lvl="1" indent="-457200">
              <a:spcBef>
                <a:spcPts val="0"/>
              </a:spcBef>
              <a:spcAft>
                <a:spcPts val="0"/>
              </a:spcAft>
              <a:buFont typeface="+mj-lt"/>
              <a:buAutoNum type="alphaLcParenR"/>
            </a:pPr>
            <a:r>
              <a:rPr lang="en-US" dirty="0">
                <a:latin typeface="+mj-lt"/>
              </a:rPr>
              <a:t>The authors are considering the comments and formulating a way forward – TBS: either during a session of this meeting or on the AANI SC reflector and a subsequent teleconference. </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4"/>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5"/>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br>
              <a:rPr lang="en-US" dirty="0">
                <a:latin typeface="+mj-lt"/>
                <a:cs typeface="Times New Roman" panose="02020603050405020304" pitchFamily="18" charset="0"/>
              </a:rPr>
            </a:br>
            <a:r>
              <a:rPr lang="en-US" dirty="0">
                <a:latin typeface="+mj-lt"/>
                <a:cs typeface="Times New Roman" panose="02020603050405020304" pitchFamily="18" charset="0"/>
              </a:rPr>
              <a:t>Additional discussion was had on Tuesday 11 May 2021</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853984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WBA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WBA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During the Tuesday 10 May AANI SC session:</a:t>
            </a:r>
            <a:endParaRPr lang="en-US" altLang="en-US" dirty="0"/>
          </a:p>
          <a:p>
            <a:pPr marL="971550" lvl="1" indent="-457200">
              <a:buFont typeface="Arial" panose="020B0604020202020204" pitchFamily="34" charset="0"/>
              <a:buChar cha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again</a:t>
            </a:r>
          </a:p>
          <a:p>
            <a:pPr marL="1371600" lvl="2" indent="-457200">
              <a:buFont typeface="+mj-lt"/>
              <a:buAutoNum type="arabicPeriod"/>
            </a:pPr>
            <a:r>
              <a:rPr lang="en-US" dirty="0">
                <a:latin typeface="+mj-lt"/>
                <a:cs typeface="Times New Roman" panose="02020603050405020304" pitchFamily="18" charset="0"/>
              </a:rPr>
              <a:t>Discussion covered multiple 802.11ax features: TWT, RTWT, Trigger/Resource Allocation</a:t>
            </a:r>
          </a:p>
          <a:p>
            <a:pPr marL="1371600" lvl="2" indent="-457200">
              <a:buFont typeface="+mj-lt"/>
              <a:buAutoNum type="arabicPeriod"/>
            </a:pPr>
            <a:r>
              <a:rPr lang="en-US" dirty="0">
                <a:latin typeface="+mj-lt"/>
                <a:cs typeface="Times New Roman" panose="02020603050405020304" pitchFamily="18" charset="0"/>
              </a:rPr>
              <a:t>Defining techniques/features that facilitate scheduling that may result in better QoS may provide input to a reply LS to WBA.  </a:t>
            </a:r>
            <a:endParaRPr lang="en-US" dirty="0"/>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765429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857250" lvl="1" indent="-457200">
              <a:spcBef>
                <a:spcPts val="200"/>
              </a:spcBef>
              <a:buFont typeface="+mj-lt"/>
              <a:buAutoNum type="arabicPeriod"/>
              <a:tabLst>
                <a:tab pos="914400" algn="l"/>
              </a:tabLst>
              <a:defRPr/>
            </a:pPr>
            <a:r>
              <a:rPr lang="en-US" altLang="en-US" sz="2200" dirty="0">
                <a:latin typeface="+mj-lt"/>
                <a:hlinkClick r:id="rId2">
                  <a:extLst>
                    <a:ext uri="{A12FA001-AC4F-418D-AE19-62706E023703}">
                      <ahyp:hlinkClr xmlns:ahyp="http://schemas.microsoft.com/office/drawing/2018/hyperlinkcolor" val="tx"/>
                    </a:ext>
                  </a:extLst>
                </a:hlinkClick>
              </a:rPr>
              <a:t>11-21/0616r0</a:t>
            </a:r>
            <a:r>
              <a:rPr lang="en-US" altLang="en-US" sz="2200" dirty="0">
                <a:latin typeface="+mj-lt"/>
              </a:rPr>
              <a:t> “</a:t>
            </a:r>
            <a:r>
              <a:rPr lang="en-US" sz="2200" dirty="0">
                <a:latin typeface="+mj-lt"/>
              </a:rPr>
              <a:t>802.11ax Features and Applicability to 5G and Wi-Fi Convergence” Osama Aboul-Magd (Huawei Technologies) - presented 13 April, 11 May </a:t>
            </a:r>
          </a:p>
          <a:p>
            <a:pPr marL="857250" lvl="1" indent="-457200">
              <a:spcBef>
                <a:spcPts val="200"/>
              </a:spcBef>
              <a:buFont typeface="+mj-lt"/>
              <a:buAutoNum type="arabicPeriod"/>
              <a:tabLst>
                <a:tab pos="914400" algn="l"/>
              </a:tabLst>
              <a:defRPr/>
            </a:pPr>
            <a:r>
              <a:rPr lang="en-US" sz="2200" dirty="0">
                <a:latin typeface="+mj-lt"/>
              </a:rPr>
              <a:t>TBS - how TCLAS improvements in 802.11-2020 relate to QoS for 5G flows</a:t>
            </a:r>
          </a:p>
          <a:p>
            <a:pPr marL="857250" lvl="1" indent="-457200">
              <a:spcBef>
                <a:spcPts val="200"/>
              </a:spcBef>
              <a:buFont typeface="+mj-lt"/>
              <a:buAutoNum type="arabicPeriod"/>
              <a:defRPr/>
            </a:pPr>
            <a:r>
              <a:rPr lang="en-US" altLang="en-US" sz="2200" dirty="0">
                <a:latin typeface="+mj-lt"/>
              </a:rPr>
              <a:t>Discussion on way forward additional features</a:t>
            </a:r>
            <a:endParaRPr lang="en-US" altLang="en-US" sz="2200" dirty="0"/>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10-18 May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9855201" cy="646331"/>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As updated during the 11 May 2021 teleconference and prior to 12 May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447800"/>
            <a:ext cx="11394796" cy="4946865"/>
          </a:xfrm>
        </p:spPr>
        <p:txBody>
          <a:bodyPr/>
          <a:lstStyle/>
          <a:p>
            <a:pPr marL="0" lvl="1" indent="0">
              <a:spcBef>
                <a:spcPts val="200"/>
              </a:spcBef>
              <a:tabLst>
                <a:tab pos="457200" algn="l"/>
              </a:tabLst>
              <a:defRPr/>
            </a:pPr>
            <a:r>
              <a:rPr lang="en-US" sz="2400" b="1" dirty="0">
                <a:cs typeface="+mn-cs"/>
              </a:rPr>
              <a:t>Thursday 13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257300" lvl="2" indent="-457200">
              <a:spcBef>
                <a:spcPts val="200"/>
              </a:spcBef>
              <a:buFont typeface="+mj-lt"/>
              <a:buAutoNum type="alphaLcParenR"/>
              <a:defRPr/>
            </a:pPr>
            <a:r>
              <a:rPr lang="en-US" b="0" i="0" dirty="0">
                <a:solidFill>
                  <a:srgbClr val="000000"/>
                </a:solidFill>
                <a:effectLst/>
                <a:latin typeface="+mj-lt"/>
              </a:rPr>
              <a:t>Contributions related to the technical report</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42401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00200"/>
            <a:ext cx="11394796" cy="4794465"/>
          </a:xfrm>
        </p:spPr>
        <p:txBody>
          <a:bodyPr/>
          <a:lstStyle/>
          <a:p>
            <a:pPr marL="0" lvl="1" indent="0">
              <a:spcBef>
                <a:spcPts val="200"/>
              </a:spcBef>
              <a:tabLst>
                <a:tab pos="457200" algn="l"/>
              </a:tabLst>
              <a:defRPr/>
            </a:pPr>
            <a:r>
              <a:rPr lang="en-US" sz="2400" b="1" dirty="0">
                <a:cs typeface="+mn-cs"/>
              </a:rPr>
              <a:t>Monday 17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9671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Motion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57692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July Plenary Teleconferences:</a:t>
            </a:r>
            <a:br>
              <a:rPr lang="it-IT" altLang="en-US" sz="2000" dirty="0"/>
            </a:br>
            <a:r>
              <a:rPr lang="it-IT" altLang="en-US" sz="1600" b="0" i="1" dirty="0"/>
              <a:t>AANI SC -  four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Teleconferences:</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TBD</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25</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Interim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2400" b="1" dirty="0">
                <a:cs typeface="+mn-cs"/>
              </a:rPr>
              <a:t>Tuesday 11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dirty="0">
                <a:latin typeface="+mj-lt"/>
                <a:hlinkClick r:id="rId3"/>
              </a:rPr>
              <a:t>11-21/0751r0</a:t>
            </a:r>
            <a:r>
              <a:rPr lang="en-US" altLang="en-US" dirty="0">
                <a:latin typeface="+mj-lt"/>
              </a:rPr>
              <a:t> “</a:t>
            </a:r>
            <a:r>
              <a:rPr lang="en-US" dirty="0">
                <a:latin typeface="Verdana" panose="020B0604030504040204" pitchFamily="34" charset="0"/>
              </a:rPr>
              <a:t>Comments on draft technical report”, Robert Stacey (Intel)</a:t>
            </a:r>
          </a:p>
          <a:p>
            <a:pPr marL="1257300" lvl="2" indent="-457200">
              <a:spcBef>
                <a:spcPts val="200"/>
              </a:spcBef>
              <a:buFont typeface="+mj-lt"/>
              <a:buAutoNum type="alphaLcParenR"/>
              <a:defRPr/>
            </a:pPr>
            <a:r>
              <a:rPr lang="en-US" altLang="en-US" dirty="0">
                <a:latin typeface="+mj-lt"/>
              </a:rPr>
              <a:t>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0" lvl="1" indent="0">
              <a:spcBef>
                <a:spcPts val="200"/>
              </a:spcBef>
              <a:tabLst>
                <a:tab pos="457200" algn="l"/>
              </a:tabLst>
              <a:defRPr/>
            </a:pPr>
            <a:r>
              <a:rPr lang="en-US" sz="2400" b="1" dirty="0">
                <a:cs typeface="+mn-cs"/>
              </a:rPr>
              <a:t>Wednesday 12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r>
              <a:rPr lang="en-US" dirty="0"/>
              <a:t>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13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257300" lvl="2" indent="-457200">
              <a:spcBef>
                <a:spcPts val="200"/>
              </a:spcBef>
              <a:buFont typeface="+mj-lt"/>
              <a:buAutoNum type="alphaLcParenR"/>
              <a:defRPr/>
            </a:pPr>
            <a:r>
              <a:rPr lang="en-US" b="0" i="0" dirty="0">
                <a:solidFill>
                  <a:srgbClr val="000000"/>
                </a:solidFill>
                <a:effectLst/>
                <a:latin typeface="+mj-lt"/>
              </a:rPr>
              <a:t>Contributions related to the technical report</a:t>
            </a:r>
          </a:p>
          <a:p>
            <a:pPr marL="0" lvl="1" indent="0">
              <a:spcBef>
                <a:spcPts val="200"/>
              </a:spcBef>
              <a:tabLst>
                <a:tab pos="457200" algn="l"/>
              </a:tabLst>
              <a:defRPr/>
            </a:pPr>
            <a:r>
              <a:rPr lang="en-US" sz="2400" b="1" dirty="0">
                <a:cs typeface="+mn-cs"/>
              </a:rPr>
              <a:t>Monday 17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purl.org/dc/terms/"/>
    <ds:schemaRef ds:uri="http://purl.org/dc/dcmitype/"/>
    <ds:schemaRef ds:uri="4e36d776-f4f9-4739-bb28-fcc060563e14"/>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60873816-0101-4504-946e-6fdefec58fb5"/>
    <ds:schemaRef ds:uri="http://www.w3.org/XML/1998/namespace"/>
    <ds:schemaRef ds:uri="http://purl.org/dc/elements/1.1/"/>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14650</TotalTime>
  <Words>3440</Words>
  <Application>Microsoft Office PowerPoint</Application>
  <PresentationFormat>Widescreen</PresentationFormat>
  <Paragraphs>381</Paragraphs>
  <Slides>27</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vt:lpstr>
      <vt:lpstr>Calibri</vt:lpstr>
      <vt:lpstr>Monotype Sorts</vt:lpstr>
      <vt:lpstr>Symbol</vt:lpstr>
      <vt:lpstr>Times New Roman</vt:lpstr>
      <vt:lpstr>Verdana</vt:lpstr>
      <vt:lpstr>Office Theme</vt:lpstr>
      <vt:lpstr>Document</vt:lpstr>
      <vt:lpstr>AANI SC May Interim Agenda</vt:lpstr>
      <vt:lpstr>Abstract</vt:lpstr>
      <vt:lpstr>Reminders and Rules</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Review of the WFA LS - 11-21-0170r0</vt:lpstr>
      <vt:lpstr>Agenda</vt:lpstr>
      <vt:lpstr>Contributions/Discussion</vt:lpstr>
      <vt:lpstr>Agenda</vt:lpstr>
      <vt:lpstr>AANI SC Status/Activity</vt:lpstr>
      <vt:lpstr>Review of the WBA LS - 11-21-0170r0</vt:lpstr>
      <vt:lpstr>Contributions/Discussion</vt:lpstr>
      <vt:lpstr>Agenda</vt:lpstr>
      <vt:lpstr>Agenda</vt:lpstr>
      <vt:lpstr>Straw Poll</vt:lpstr>
      <vt:lpstr>Motion Poll</vt:lpstr>
      <vt:lpstr>Future Sessions Planning</vt:lpstr>
      <vt:lpstr>Backup slides</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9</cp:revision>
  <dcterms:created xsi:type="dcterms:W3CDTF">2021-01-13T08:32:13Z</dcterms:created>
  <dcterms:modified xsi:type="dcterms:W3CDTF">2021-05-12T22:05:50Z</dcterms:modified>
</cp:coreProperties>
</file>