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530" r:id="rId3"/>
    <p:sldId id="580" r:id="rId4"/>
    <p:sldId id="618" r:id="rId5"/>
    <p:sldId id="615" r:id="rId6"/>
    <p:sldId id="630" r:id="rId7"/>
    <p:sldId id="631" r:id="rId8"/>
    <p:sldId id="606" r:id="rId9"/>
    <p:sldId id="632" r:id="rId10"/>
    <p:sldId id="628" r:id="rId11"/>
    <p:sldId id="633" r:id="rId12"/>
    <p:sldId id="629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86" autoAdjust="0"/>
    <p:restoredTop sz="96563" autoAdjust="0"/>
  </p:normalViewPr>
  <p:slideViewPr>
    <p:cSldViewPr>
      <p:cViewPr varScale="1">
        <p:scale>
          <a:sx n="96" d="100"/>
          <a:sy n="96" d="100"/>
        </p:scale>
        <p:origin x="84" y="3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888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802.11-21/0637r3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802.11-21/0637r3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802.11-21/0637r3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802.11-21/0637r3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2021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2021-05-20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2462795"/>
              </p:ext>
            </p:extLst>
          </p:nvPr>
        </p:nvGraphicFramePr>
        <p:xfrm>
          <a:off x="1003300" y="2438400"/>
          <a:ext cx="9802813" cy="237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41140" progId="Word.Document.8">
                  <p:embed/>
                </p:oleObj>
              </mc:Choice>
              <mc:Fallback>
                <p:oleObj name="Document" r:id="rId3" imgW="10459112" imgH="25411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38400"/>
                        <a:ext cx="9802813" cy="2379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</a:t>
            </a:r>
            <a:r>
              <a:rPr lang="en-GB" dirty="0" err="1"/>
              <a:t>TGbe</a:t>
            </a:r>
            <a:r>
              <a:rPr lang="en-GB" dirty="0"/>
              <a:t> letter ballot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approve a 30-day Working Group Technical Letter Ballot asking the question “Understanding that development of features for P802.11be is ongoing, are the features that are defined in P802.11be D1.0 complete?”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NOTE: This is not a ballot to forward to IEEE SA and does not affect voting rights.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Alfred Asterjadhi on behalf of </a:t>
            </a:r>
            <a:r>
              <a:rPr lang="en-US" dirty="0" err="1"/>
              <a:t>TGbe</a:t>
            </a:r>
            <a:endParaRPr lang="en-US" dirty="0"/>
          </a:p>
          <a:p>
            <a:r>
              <a:rPr lang="en-US" dirty="0"/>
              <a:t>Second: Allan Jones</a:t>
            </a:r>
          </a:p>
          <a:p>
            <a:r>
              <a:rPr lang="en-US" dirty="0"/>
              <a:t>Result</a:t>
            </a:r>
            <a:r>
              <a:rPr lang="en-US"/>
              <a:t>: 66/42/39</a:t>
            </a:r>
            <a:endParaRPr lang="en-US" dirty="0"/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Similar motion results (Y/N/A): 129/12/16]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72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GB" dirty="0" err="1"/>
              <a:t>TGbe</a:t>
            </a:r>
            <a:r>
              <a:rPr lang="en-GB" dirty="0"/>
              <a:t> comment collection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Move to approve a 30-day comment collection and electronic ballot asking the question “Understanding that development of features for P802.11be is ongoing, are the features that are defined in P802.11be D1.0 complete?”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NOTE: This is not a ballot to forward to IEEE SA and does not affect voting rights.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Not moved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Result: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3324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GB" dirty="0" err="1"/>
              <a:t>TGbe</a:t>
            </a:r>
            <a:r>
              <a:rPr lang="en-GB" dirty="0"/>
              <a:t> Coexistence Assessment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Include the P802.11be Coexistence Assessment document (11-21-0706r3), in the </a:t>
            </a:r>
            <a:r>
              <a:rPr lang="en-US" dirty="0" err="1">
                <a:solidFill>
                  <a:schemeClr val="tx1"/>
                </a:solidFill>
              </a:rPr>
              <a:t>TGbe</a:t>
            </a:r>
            <a:r>
              <a:rPr lang="en-US" dirty="0">
                <a:solidFill>
                  <a:schemeClr val="tx1"/>
                </a:solidFill>
              </a:rPr>
              <a:t> comment collection.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Not moved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Result:</a:t>
            </a:r>
          </a:p>
          <a:p>
            <a:r>
              <a:rPr lang="en-US" dirty="0"/>
              <a:t>[</a:t>
            </a:r>
            <a:r>
              <a:rPr lang="en-US" dirty="0" err="1"/>
              <a:t>TGbe</a:t>
            </a:r>
            <a:r>
              <a:rPr lang="en-US" dirty="0"/>
              <a:t>: Similar motion results (Y/N/A): 123/0/21]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597BA03-C5C4-43A6-8532-99E568F085C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943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motions that are brought to the May 2021 802.11 WG electronic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Initial</a:t>
            </a:r>
          </a:p>
          <a:p>
            <a:r>
              <a:rPr lang="en-US" b="0" dirty="0"/>
              <a:t>R1 Opening Plenary (May 10) straw poll result</a:t>
            </a:r>
          </a:p>
          <a:p>
            <a:r>
              <a:rPr lang="en-US" b="0" dirty="0"/>
              <a:t>R2 Motions for Closing Plenary</a:t>
            </a:r>
          </a:p>
          <a:p>
            <a:r>
              <a:rPr lang="en-US" b="0" dirty="0"/>
              <a:t>R3 Closing Plenary verified results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 (May 10)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357263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New Attendees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3200" dirty="0"/>
              <a:t>Are you a new attendee to IEEE 802.11?</a:t>
            </a:r>
          </a:p>
          <a:p>
            <a:r>
              <a:rPr lang="en-US" sz="2800" dirty="0"/>
              <a:t>Y:  5</a:t>
            </a:r>
          </a:p>
          <a:p>
            <a:r>
              <a:rPr lang="en-US" sz="2800" dirty="0"/>
              <a:t>N:  100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Note: New Attendees session: Tuesday May 11</a:t>
            </a:r>
            <a:r>
              <a:rPr lang="en-US" sz="2800" baseline="30000" dirty="0"/>
              <a:t>th</a:t>
            </a:r>
            <a:r>
              <a:rPr lang="en-US" sz="2800" dirty="0"/>
              <a:t> 09:00 ET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61221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TUESDAY (May 18)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/>
              <a:t>802.11ax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802.11ax-2021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Osama AboulMagd</a:t>
            </a:r>
          </a:p>
          <a:p>
            <a:r>
              <a:rPr lang="en-US" dirty="0"/>
              <a:t>Seconded: Yasuhiko Inoue</a:t>
            </a:r>
          </a:p>
          <a:p>
            <a:r>
              <a:rPr lang="en-US" dirty="0"/>
              <a:t>Result: 117/0/7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70140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/>
              <a:t>802.11ay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802.11ay-2021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Edward Au</a:t>
            </a:r>
          </a:p>
          <a:p>
            <a:r>
              <a:rPr lang="en-US" dirty="0"/>
              <a:t>Seconded: Allan Jones</a:t>
            </a:r>
          </a:p>
          <a:p>
            <a:r>
              <a:rPr lang="en-US" dirty="0"/>
              <a:t>Result: 105/1/10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19280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 err="1"/>
              <a:t>TGaz</a:t>
            </a:r>
            <a:r>
              <a:rPr lang="en-GB" dirty="0"/>
              <a:t> PAR extension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Believing that the PAR extension contained in the document referenced below meets IEEE-SA guidelines,</a:t>
            </a:r>
          </a:p>
          <a:p>
            <a:r>
              <a:rPr lang="en-US" dirty="0"/>
              <a:t>Request that the PAR extension contained in 11-21-0750r2 be posted to the IEEE 802 Executive Committee (EC) agenda for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Seconded: Jerome Henry</a:t>
            </a:r>
          </a:p>
          <a:p>
            <a:r>
              <a:rPr lang="en-US" dirty="0"/>
              <a:t>Result: 100/1/11</a:t>
            </a:r>
          </a:p>
          <a:p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: Results (Y/N/A): 18/0/0]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248297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</a:t>
            </a:r>
            <a:r>
              <a:rPr lang="en-GB" dirty="0"/>
              <a:t>802.11ba to ISO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1"/>
            <a:ext cx="11353800" cy="4759234"/>
          </a:xfrm>
        </p:spPr>
        <p:txBody>
          <a:bodyPr/>
          <a:lstStyle/>
          <a:p>
            <a:r>
              <a:rPr lang="en-US" dirty="0"/>
              <a:t>Request IEEE 802 LMSC to submit IEEE Std 802.11ba-2021 to ISO/IEC JTC1/SC6 for adoption under the PSDO agreement.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Minyoung</a:t>
            </a:r>
            <a:r>
              <a:rPr lang="en-US" dirty="0"/>
              <a:t> Park</a:t>
            </a:r>
          </a:p>
          <a:p>
            <a:r>
              <a:rPr lang="en-US" dirty="0"/>
              <a:t>Seconded: Po-Kai Huang</a:t>
            </a:r>
          </a:p>
          <a:p>
            <a:r>
              <a:rPr lang="en-US" dirty="0"/>
              <a:t>Result: 100/2/19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310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615</Words>
  <Application>Microsoft Office PowerPoint</Application>
  <PresentationFormat>Widescreen</PresentationFormat>
  <Paragraphs>140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Office Theme</vt:lpstr>
      <vt:lpstr>Document</vt:lpstr>
      <vt:lpstr>802.11 May 2021 WG Motions</vt:lpstr>
      <vt:lpstr>Abstract</vt:lpstr>
      <vt:lpstr>MONDAY (May 10)</vt:lpstr>
      <vt:lpstr>Straw Poll: New Attendees</vt:lpstr>
      <vt:lpstr>TUESDAY (May 18)</vt:lpstr>
      <vt:lpstr>Motion 1: 802.11ax to ISO</vt:lpstr>
      <vt:lpstr>Motion 2: 802.11ay to ISO</vt:lpstr>
      <vt:lpstr>Motion 3: TGaz PAR extension</vt:lpstr>
      <vt:lpstr>Motion 4: 802.11ba to ISO</vt:lpstr>
      <vt:lpstr>Motion 5: TGbe letter ballot</vt:lpstr>
      <vt:lpstr>Motion 6: TGbe comment collection</vt:lpstr>
      <vt:lpstr>Motion 7: TGbe Coexistence Assessment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November2020 WG Motions</dc:title>
  <dc:creator>Stephen McCan</dc:creator>
  <cp:keywords>11-20-1635r3</cp:keywords>
  <cp:lastModifiedBy>Stephen McCann</cp:lastModifiedBy>
  <cp:revision>884</cp:revision>
  <cp:lastPrinted>1601-01-01T00:00:00Z</cp:lastPrinted>
  <dcterms:created xsi:type="dcterms:W3CDTF">2018-05-10T16:45:22Z</dcterms:created>
  <dcterms:modified xsi:type="dcterms:W3CDTF">2021-05-20T08:27:02Z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