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530" r:id="rId3"/>
    <p:sldId id="580" r:id="rId4"/>
    <p:sldId id="618" r:id="rId5"/>
    <p:sldId id="615" r:id="rId6"/>
    <p:sldId id="630" r:id="rId7"/>
    <p:sldId id="631" r:id="rId8"/>
    <p:sldId id="606" r:id="rId9"/>
    <p:sldId id="632" r:id="rId10"/>
    <p:sldId id="628" r:id="rId11"/>
    <p:sldId id="62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86" autoAdjust="0"/>
    <p:restoredTop sz="96563" autoAdjust="0"/>
  </p:normalViewPr>
  <p:slideViewPr>
    <p:cSldViewPr>
      <p:cViewPr varScale="1">
        <p:scale>
          <a:sx n="98" d="100"/>
          <a:sy n="98" d="100"/>
        </p:scale>
        <p:origin x="96" y="4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802.11-21/0637r2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802.11-21/0637r2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802.11-21/0637r2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802.11-21/0637r2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802.11-21/0637r2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Move to approve a 30-day Working Group Technical Letter Ballot asking the question “Understanding that development of features for P802.11be is ongoing, are the features that are defined in P802.11be D1.0 complete?”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NOTE: This is not a ballot to forward to IEEE SA and does not affect voting rights.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Second: xx</a:t>
            </a:r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Similar motion results (Y/N/A): 129/12/16]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2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 err="1"/>
              <a:t>TGbe</a:t>
            </a:r>
            <a:r>
              <a:rPr lang="en-GB" dirty="0"/>
              <a:t> Coexistence Assessment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P802.11be Coexistence Assessment document in 11-21-0706r3, for inclusion in the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Working Group Technical Letter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Second: xx</a:t>
            </a:r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Similar motion results (Y/N/A): 123/0/21]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43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May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Opening Plenary (May 10) straw poll result</a:t>
            </a:r>
          </a:p>
          <a:p>
            <a:r>
              <a:rPr lang="en-US" b="0" dirty="0"/>
              <a:t>R2 Motions for Closing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5</a:t>
            </a:r>
          </a:p>
          <a:p>
            <a:r>
              <a:rPr lang="en-US" sz="2800" dirty="0"/>
              <a:t>N:  100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May 11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(May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/>
              <a:t>P802.11ax to ISO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Request IEEE 802 LMSC to submit IEEE Std 802.11ax-2021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AboulMagd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7014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/>
              <a:t>P802.11ay to ISO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Request IEEE 802 LMSC to submit IEEE Std 802.11ay-2021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1928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TGaz</a:t>
            </a:r>
            <a:r>
              <a:rPr lang="en-GB" dirty="0"/>
              <a:t>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Believing that the PAR extension contained in the document referenced below meets IEEE-SA guidelines,</a:t>
            </a:r>
          </a:p>
          <a:p>
            <a:r>
              <a:rPr lang="en-US" dirty="0"/>
              <a:t>Request that the PAR extension contained in 11-21-0750r2 be posted to the IEEE 802 Executive Committee (EC) agenda for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xx/xx/xx]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P802.11ba to ISO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Request IEEE 802 LMSC to submit IEEE Std 802.11ba-2021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310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544</Words>
  <Application>Microsoft Office PowerPoint</Application>
  <PresentationFormat>Widescreen</PresentationFormat>
  <Paragraphs>126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Office Theme</vt:lpstr>
      <vt:lpstr>Microsoft Word 97 - 2003 Document</vt:lpstr>
      <vt:lpstr>802.11 May 2021 WG Motions</vt:lpstr>
      <vt:lpstr>Abstract</vt:lpstr>
      <vt:lpstr>MONDAY (May 10)</vt:lpstr>
      <vt:lpstr>Straw Poll: New Attendees</vt:lpstr>
      <vt:lpstr>TUESDAY (May 18)</vt:lpstr>
      <vt:lpstr>Motion 1: P802.11ax to ISO</vt:lpstr>
      <vt:lpstr>Motion 2: P802.11ay to ISO</vt:lpstr>
      <vt:lpstr>Motion 3: TGaz PAR extension</vt:lpstr>
      <vt:lpstr>Motion 4: P802.11ba to ISO</vt:lpstr>
      <vt:lpstr>Motion 5: TGbe Letter Ballot</vt:lpstr>
      <vt:lpstr>Motion 6: TGbe Coexistence Assessment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870</cp:revision>
  <cp:lastPrinted>1601-01-01T00:00:00Z</cp:lastPrinted>
  <dcterms:created xsi:type="dcterms:W3CDTF">2018-05-10T16:45:22Z</dcterms:created>
  <dcterms:modified xsi:type="dcterms:W3CDTF">2021-05-18T07:41:44Z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