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530" r:id="rId3"/>
    <p:sldId id="580" r:id="rId4"/>
    <p:sldId id="618" r:id="rId5"/>
    <p:sldId id="615" r:id="rId6"/>
    <p:sldId id="630" r:id="rId7"/>
    <p:sldId id="606" r:id="rId8"/>
    <p:sldId id="600" r:id="rId9"/>
    <p:sldId id="628" r:id="rId10"/>
    <p:sldId id="629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886" autoAdjust="0"/>
    <p:restoredTop sz="96563" autoAdjust="0"/>
  </p:normalViewPr>
  <p:slideViewPr>
    <p:cSldViewPr>
      <p:cViewPr varScale="1">
        <p:scale>
          <a:sx n="92" d="100"/>
          <a:sy n="92" d="100"/>
        </p:scale>
        <p:origin x="96" y="34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802.11-21/0637r1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May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802.11-21/0637r1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802.11-21/0637r1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802.11-21/0637r1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802.11-21/0637r1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May 2021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2021-05-10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9389346"/>
              </p:ext>
            </p:extLst>
          </p:nvPr>
        </p:nvGraphicFramePr>
        <p:xfrm>
          <a:off x="998538" y="2435225"/>
          <a:ext cx="9918700" cy="240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5244" progId="Word.Document.8">
                  <p:embed/>
                </p:oleObj>
              </mc:Choice>
              <mc:Fallback>
                <p:oleObj name="Document" r:id="rId3" imgW="10439485" imgH="25452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435225"/>
                        <a:ext cx="9918700" cy="24066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</a:t>
            </a:r>
            <a:r>
              <a:rPr lang="en-GB" dirty="0" err="1"/>
              <a:t>TGbe</a:t>
            </a:r>
            <a:r>
              <a:rPr lang="en-GB" dirty="0"/>
              <a:t> Coexistence Assessment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the P802.11be Coexistence Assessment document in 11-21-0706r2.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Alfred Asterjadhi on behalf of </a:t>
            </a:r>
            <a:r>
              <a:rPr lang="en-US" dirty="0" err="1"/>
              <a:t>TGbe</a:t>
            </a:r>
            <a:endParaRPr lang="en-US" dirty="0"/>
          </a:p>
          <a:p>
            <a:r>
              <a:rPr lang="en-US" dirty="0"/>
              <a:t>Second: xx</a:t>
            </a:r>
          </a:p>
          <a:p>
            <a:r>
              <a:rPr lang="en-US" dirty="0"/>
              <a:t>Result: xx</a:t>
            </a:r>
          </a:p>
          <a:p>
            <a:r>
              <a:rPr lang="en-US" dirty="0"/>
              <a:t>[</a:t>
            </a:r>
            <a:r>
              <a:rPr lang="en-US" dirty="0" err="1"/>
              <a:t>TGbe</a:t>
            </a:r>
            <a:r>
              <a:rPr lang="en-US" dirty="0"/>
              <a:t>: Results (Y/N/A): x/x/x]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597BA03-C5C4-43A6-8532-99E568F085CD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9436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motions that are brought to the May 2021 802.11 WG electronic plenary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Initial</a:t>
            </a:r>
          </a:p>
          <a:p>
            <a:r>
              <a:rPr lang="en-US" b="0" dirty="0"/>
              <a:t>R1 Opening Plenary (May 10) straw poll result</a:t>
            </a:r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(May 10)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3200" dirty="0"/>
              <a:t>Are you a new attendee to IEEE 802.11?</a:t>
            </a:r>
          </a:p>
          <a:p>
            <a:r>
              <a:rPr lang="en-US" sz="2800" dirty="0"/>
              <a:t>Y:  5</a:t>
            </a:r>
          </a:p>
          <a:p>
            <a:r>
              <a:rPr lang="en-US" sz="2800" dirty="0"/>
              <a:t>N:  100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Note: New Attendees session: Tuesday May 11</a:t>
            </a:r>
            <a:r>
              <a:rPr lang="en-US" sz="2800" baseline="30000" dirty="0"/>
              <a:t>th</a:t>
            </a:r>
            <a:r>
              <a:rPr lang="en-US" sz="2800" dirty="0"/>
              <a:t> 09:00 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TUESDAY (May 18)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GB" dirty="0"/>
              <a:t>P802.11ax to ISO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759234"/>
          </a:xfrm>
        </p:spPr>
        <p:txBody>
          <a:bodyPr/>
          <a:lstStyle/>
          <a:p>
            <a:r>
              <a:rPr lang="en-US" dirty="0"/>
              <a:t>Request IEEE 802 LMSC to submit IEEE Std 802.11ax-2021 to ISO/IEC JTC1/SC6 for adoption under the PSDO agreement.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Osama AboulMagd</a:t>
            </a:r>
          </a:p>
          <a:p>
            <a:r>
              <a:rPr lang="en-US" dirty="0"/>
              <a:t>Seconded: xx</a:t>
            </a:r>
          </a:p>
          <a:p>
            <a:r>
              <a:rPr lang="en-US" dirty="0"/>
              <a:t>Result: xx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70140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dirty="0" err="1"/>
              <a:t>TGaz</a:t>
            </a:r>
            <a:r>
              <a:rPr lang="en-GB" dirty="0"/>
              <a:t> PAR extension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759234"/>
          </a:xfrm>
        </p:spPr>
        <p:txBody>
          <a:bodyPr/>
          <a:lstStyle/>
          <a:p>
            <a:r>
              <a:rPr lang="en-US" dirty="0"/>
              <a:t>Believing that the PAR extension contained in the document referenced below meets IEEE-SA guidelines,</a:t>
            </a:r>
          </a:p>
          <a:p>
            <a:r>
              <a:rPr lang="en-US" dirty="0"/>
              <a:t>Request that the PAR extension contained in 11-21-0750r0 be posted to the IEEE 802 Executive Committee (EC) agenda for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Jonathan </a:t>
            </a:r>
            <a:r>
              <a:rPr lang="en-US" dirty="0" err="1"/>
              <a:t>Segev</a:t>
            </a:r>
            <a:r>
              <a:rPr lang="en-US" dirty="0"/>
              <a:t> on behalf of </a:t>
            </a:r>
            <a:r>
              <a:rPr lang="en-US" dirty="0" err="1"/>
              <a:t>TGaz</a:t>
            </a:r>
            <a:endParaRPr lang="en-US" dirty="0"/>
          </a:p>
          <a:p>
            <a:r>
              <a:rPr lang="en-US" dirty="0"/>
              <a:t>Seconded: xx</a:t>
            </a:r>
          </a:p>
          <a:p>
            <a:r>
              <a:rPr lang="en-US" dirty="0"/>
              <a:t>Result: xx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248297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</a:t>
            </a:r>
            <a:r>
              <a:rPr lang="en-GB" dirty="0" err="1"/>
              <a:t>TGbd</a:t>
            </a:r>
            <a:r>
              <a:rPr lang="en-GB" dirty="0"/>
              <a:t> Re-circulation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Having approved comment resolutions for all of the comments received from LB251 on P802.11bd D1.0 as contained in document 11-20-1887r7,</a:t>
            </a:r>
          </a:p>
          <a:p>
            <a:r>
              <a:rPr lang="en-US" dirty="0">
                <a:solidFill>
                  <a:schemeClr val="tx1"/>
                </a:solidFill>
              </a:rPr>
              <a:t>•             Instruct the editor to prepare P802.11bd D2.0 incorporating these resolutions and,</a:t>
            </a:r>
          </a:p>
          <a:p>
            <a:r>
              <a:rPr lang="en-US" dirty="0">
                <a:solidFill>
                  <a:schemeClr val="tx1"/>
                </a:solidFill>
              </a:rPr>
              <a:t>•             Approve a 15 day Working Group Recirculation Ballot asking the question “Should P802.11bd D2.0 be forwarded to a Standards Association (SA) Ballot?”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Bo Sun on behalf of </a:t>
            </a:r>
            <a:r>
              <a:rPr lang="en-US" dirty="0" err="1"/>
              <a:t>TGbd</a:t>
            </a:r>
            <a:endParaRPr lang="en-US" dirty="0"/>
          </a:p>
          <a:p>
            <a:r>
              <a:rPr lang="en-US" dirty="0"/>
              <a:t>Result: xx</a:t>
            </a:r>
          </a:p>
          <a:p>
            <a:r>
              <a:rPr lang="en-US" dirty="0"/>
              <a:t>[</a:t>
            </a:r>
            <a:r>
              <a:rPr lang="en-US" dirty="0" err="1"/>
              <a:t>TGbd</a:t>
            </a:r>
            <a:r>
              <a:rPr lang="en-US" dirty="0"/>
              <a:t>: Results (Y/N/A): x/x/x]</a:t>
            </a:r>
          </a:p>
          <a:p>
            <a:endParaRPr lang="en-US" dirty="0"/>
          </a:p>
          <a:p>
            <a:r>
              <a:rPr lang="en-US" dirty="0"/>
              <a:t> 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597BA03-C5C4-43A6-8532-99E568F085CD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4937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GB" dirty="0" err="1"/>
              <a:t>TGbe</a:t>
            </a:r>
            <a:r>
              <a:rPr lang="en-GB" dirty="0"/>
              <a:t>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a 30 day Working Group Letter Ballot asking the question “Understanding that development of features for P802.11be is ongoing, are the features that are defined in P802.11be D1.0 complete?”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NOTE 1: This is not a ballot to forward to SA.</a:t>
            </a:r>
          </a:p>
          <a:p>
            <a:r>
              <a:rPr lang="en-US" sz="2000" dirty="0">
                <a:solidFill>
                  <a:schemeClr val="tx1"/>
                </a:solidFill>
              </a:rPr>
              <a:t>NOTE 2: Response/Non-response to the ballot does not affect WG11 voting rights</a:t>
            </a:r>
          </a:p>
          <a:p>
            <a:r>
              <a:rPr lang="en-US" sz="2000" dirty="0">
                <a:solidFill>
                  <a:schemeClr val="tx1"/>
                </a:solidFill>
              </a:rPr>
              <a:t>NOTE 3: Ballot response choices will be "Yes/No/Abstain" with ability to submit comments.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Alfred Asterjadhi on behalf of </a:t>
            </a:r>
            <a:r>
              <a:rPr lang="en-US" dirty="0" err="1"/>
              <a:t>TGbe</a:t>
            </a:r>
            <a:endParaRPr lang="en-US" dirty="0"/>
          </a:p>
          <a:p>
            <a:r>
              <a:rPr lang="en-US" dirty="0"/>
              <a:t>Result: xx</a:t>
            </a:r>
          </a:p>
          <a:p>
            <a:r>
              <a:rPr lang="en-US" dirty="0"/>
              <a:t>[</a:t>
            </a:r>
            <a:r>
              <a:rPr lang="en-US" dirty="0" err="1"/>
              <a:t>TGbe</a:t>
            </a:r>
            <a:r>
              <a:rPr lang="en-US" dirty="0"/>
              <a:t>: Results (Y/N/A): x/x/x]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597BA03-C5C4-43A6-8532-99E568F085CD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726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553</Words>
  <Application>Microsoft Office PowerPoint</Application>
  <PresentationFormat>Widescreen</PresentationFormat>
  <Paragraphs>114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Times New Roman</vt:lpstr>
      <vt:lpstr>Office Theme</vt:lpstr>
      <vt:lpstr>Document</vt:lpstr>
      <vt:lpstr>802.11 May 2021 WG Motions</vt:lpstr>
      <vt:lpstr>Abstract</vt:lpstr>
      <vt:lpstr>MONDAY (May 10)</vt:lpstr>
      <vt:lpstr>Straw Poll: New Attendees</vt:lpstr>
      <vt:lpstr>TUESDAY (May 18)</vt:lpstr>
      <vt:lpstr>Motion 1: P802.11ax to ISO</vt:lpstr>
      <vt:lpstr>Motion 2: TGaz PAR extension</vt:lpstr>
      <vt:lpstr>Motion 3: TGbd Re-circulation Letter Ballot</vt:lpstr>
      <vt:lpstr>Motion 4: TGbe Letter Ballot</vt:lpstr>
      <vt:lpstr>Motion 5: TGbe Coexistence Assessment</vt:lpstr>
    </vt:vector>
  </TitlesOfParts>
  <Company>HP Enterprise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November2020 WG Motions</dc:title>
  <dc:creator>Stephen McCan</dc:creator>
  <cp:keywords>11-20-1635r3</cp:keywords>
  <cp:lastModifiedBy>Stephen McCann</cp:lastModifiedBy>
  <cp:revision>856</cp:revision>
  <cp:lastPrinted>1601-01-01T00:00:00Z</cp:lastPrinted>
  <dcterms:created xsi:type="dcterms:W3CDTF">2018-05-10T16:45:22Z</dcterms:created>
  <dcterms:modified xsi:type="dcterms:W3CDTF">2021-05-10T15:11:47Z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