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102" d="100"/>
          <a:sy n="102" d="100"/>
        </p:scale>
        <p:origin x="738" y="1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5CFBC55-2349-45E9-8272-D9D7101265DA}"/>
    <pc:docChg chg="custSel modSld modMainMaster">
      <pc:chgData name="Jim Lansford" userId="a4fe446c-a46d-4105-b32e-f064615612ff" providerId="ADAL" clId="{55CFBC55-2349-45E9-8272-D9D7101265DA}" dt="2021-05-05T05:03:33.211" v="70" actId="255"/>
      <pc:docMkLst>
        <pc:docMk/>
      </pc:docMkLst>
      <pc:sldChg chg="modSp mod">
        <pc:chgData name="Jim Lansford" userId="a4fe446c-a46d-4105-b32e-f064615612ff" providerId="ADAL" clId="{55CFBC55-2349-45E9-8272-D9D7101265DA}" dt="2021-05-05T05:03:33.211" v="70" actId="255"/>
        <pc:sldMkLst>
          <pc:docMk/>
          <pc:sldMk cId="0" sldId="403"/>
        </pc:sldMkLst>
        <pc:spChg chg="mod">
          <ac:chgData name="Jim Lansford" userId="a4fe446c-a46d-4105-b32e-f064615612ff" providerId="ADAL" clId="{55CFBC55-2349-45E9-8272-D9D7101265DA}" dt="2021-05-05T05:03:33.211" v="70" actId="255"/>
          <ac:spMkLst>
            <pc:docMk/>
            <pc:sldMk cId="0" sldId="403"/>
            <ac:spMk id="31750" creationId="{EA520893-4A80-489E-B0A3-8A8E60F21D8C}"/>
          </ac:spMkLst>
        </pc:spChg>
      </pc:sldChg>
      <pc:sldMasterChg chg="modSp mod">
        <pc:chgData name="Jim Lansford" userId="a4fe446c-a46d-4105-b32e-f064615612ff" providerId="ADAL" clId="{55CFBC55-2349-45E9-8272-D9D7101265DA}" dt="2021-04-29T18:57:38.945" v="1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5CFBC55-2349-45E9-8272-D9D7101265DA}" dt="2021-04-29T18:57:38.945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802.11-21/0632r1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12-00-0wng-wng-meeting-minutes-2021-march-electronic-meeting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21/11-21-0665-00-0wng-proactive-spectrum-planning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12-00-0wng-wng-meeting-minutes-2021-march-electronic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2021-05-10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21798" imgH="2316316" progId="Word.Document.8">
                  <p:embed/>
                </p:oleObj>
              </mc:Choice>
              <mc:Fallback>
                <p:oleObj name="Document" r:id="rId4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/>
              <a:t>Anybody can vote, present, and make motions</a:t>
            </a:r>
          </a:p>
          <a:p>
            <a:r>
              <a:rPr lang="en-US" altLang="en-US" sz="2100"/>
              <a:t>Participation in SC during 802.11 WG Plenary or Interim counts towards 802.11 voting rights</a:t>
            </a:r>
          </a:p>
          <a:p>
            <a:r>
              <a:rPr lang="en-US" altLang="en-US" sz="2100"/>
              <a:t>All motions must pass by a 75% majority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Monday 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10 May 2021, 1115 – 1315 EDT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Approval of Previous meeting minutes </a:t>
            </a:r>
          </a:p>
          <a:p>
            <a:pPr marL="838200" lvl="1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Minutes from March</a:t>
            </a:r>
          </a:p>
          <a:p>
            <a:pPr marL="1181100" lvl="2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  </a:t>
            </a:r>
            <a:r>
              <a:rPr lang="en-GB" altLang="en-US" dirty="0">
                <a:hlinkClick r:id="rId3"/>
              </a:rPr>
              <a:t>https://mentor.ieee.org/802.11/dcn/21/11-21-0412-00-0wng-wng-meeting-minutes-2021-march-electronic-meeting.docx</a:t>
            </a:r>
            <a:r>
              <a:rPr lang="en-GB" altLang="en-US" dirty="0"/>
              <a:t> 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“Proactive Spectrum Planning” – Rich Kennedy (Huawei)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dirty="0">
                <a:hlinkClick r:id="rId4"/>
              </a:rPr>
              <a:t>https://mentor.ieee.org/802.11/dcn/21/11-21-0665-00-0wng-proactive-spectrum-planning.pptx</a:t>
            </a:r>
            <a:r>
              <a:rPr lang="en-US" dirty="0"/>
              <a:t> 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</a:t>
            </a:r>
            <a:r>
              <a:rPr lang="en-US" sz="1900" dirty="0" err="1"/>
              <a:t>DeepBeam</a:t>
            </a:r>
            <a:r>
              <a:rPr lang="en-US" sz="1900" dirty="0"/>
              <a:t>: Deep Waveform Learning for Coordination-Free Beam Management in </a:t>
            </a:r>
            <a:r>
              <a:rPr lang="en-US" sz="1900" dirty="0" err="1"/>
              <a:t>mmWave</a:t>
            </a:r>
            <a:r>
              <a:rPr lang="en-US" sz="1900" dirty="0"/>
              <a:t> Networks” – Francesco </a:t>
            </a:r>
            <a:r>
              <a:rPr lang="en-US" sz="1900" dirty="0" err="1"/>
              <a:t>Restuccia</a:t>
            </a:r>
            <a:r>
              <a:rPr lang="en-US" sz="1900" dirty="0"/>
              <a:t> (Northeastern University)</a:t>
            </a:r>
          </a:p>
          <a:p>
            <a:pPr marL="1200150" lvl="2" indent="-457200">
              <a:spcBef>
                <a:spcPct val="0"/>
              </a:spcBef>
              <a:defRPr/>
            </a:pPr>
            <a:endParaRPr lang="en-US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Plans for July 2021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meeting for May 2021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57200" indent="-457200">
              <a:defRPr/>
            </a:pPr>
            <a:r>
              <a:rPr lang="en-GB" altLang="en-US" sz="2000" dirty="0"/>
              <a:t>Approval of Previous meeting minutes</a:t>
            </a:r>
            <a:r>
              <a:rPr lang="en-GB" altLang="en-US" sz="1800" dirty="0"/>
              <a:t> </a:t>
            </a:r>
          </a:p>
          <a:p>
            <a:pPr marL="838200" lvl="1" indent="-381000">
              <a:defRPr/>
            </a:pPr>
            <a:r>
              <a:rPr lang="en-GB" altLang="en-US" sz="1800" dirty="0"/>
              <a:t>Minutes from March 2020 WNG Meeting</a:t>
            </a:r>
          </a:p>
          <a:p>
            <a:pPr marL="1181100" lvl="2" indent="-381000">
              <a:defRPr/>
            </a:pPr>
            <a:r>
              <a:rPr lang="en-GB" altLang="en-US" sz="1600" dirty="0">
                <a:hlinkClick r:id="rId3"/>
              </a:rPr>
              <a:t>https://mentor.ieee.org/802.11/dcn/21/11-21-0412-00-0wng-wng-meeting-minutes-2021-march-electronic-meeting.docx</a:t>
            </a:r>
            <a:endParaRPr lang="en-GB" altLang="en-US" sz="1600" dirty="0"/>
          </a:p>
          <a:p>
            <a:pPr marL="438150" indent="-381000">
              <a:defRPr/>
            </a:pPr>
            <a:r>
              <a:rPr lang="en-GB" altLang="en-US" sz="26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Monday 10 May 2021, 11:15 – 13:15 EDT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Plans for July 2021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127888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5126</TotalTime>
  <Words>1311</Words>
  <Application>Microsoft Office PowerPoint</Application>
  <PresentationFormat>Widescreen</PresentationFormat>
  <Paragraphs>170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1199</cp:revision>
  <cp:lastPrinted>1998-02-10T13:28:06Z</cp:lastPrinted>
  <dcterms:created xsi:type="dcterms:W3CDTF">2004-12-02T14:01:45Z</dcterms:created>
  <dcterms:modified xsi:type="dcterms:W3CDTF">2021-05-05T05:03:47Z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