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2" d="100"/>
          <a:sy n="102" d="100"/>
        </p:scale>
        <p:origin x="738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5CFBC55-2349-45E9-8272-D9D7101265DA}"/>
    <pc:docChg chg="custSel modSld modMainMaster">
      <pc:chgData name="Jim Lansford" userId="a4fe446c-a46d-4105-b32e-f064615612ff" providerId="ADAL" clId="{55CFBC55-2349-45E9-8272-D9D7101265DA}" dt="2021-05-05T05:03:33.211" v="70" actId="255"/>
      <pc:docMkLst>
        <pc:docMk/>
      </pc:docMkLst>
      <pc:sldChg chg="modSp mod">
        <pc:chgData name="Jim Lansford" userId="a4fe446c-a46d-4105-b32e-f064615612ff" providerId="ADAL" clId="{55CFBC55-2349-45E9-8272-D9D7101265DA}" dt="2021-05-05T05:03:33.211" v="70" actId="255"/>
        <pc:sldMkLst>
          <pc:docMk/>
          <pc:sldMk cId="0" sldId="403"/>
        </pc:sldMkLst>
        <pc:spChg chg="mod">
          <ac:chgData name="Jim Lansford" userId="a4fe446c-a46d-4105-b32e-f064615612ff" providerId="ADAL" clId="{55CFBC55-2349-45E9-8272-D9D7101265DA}" dt="2021-05-05T05:03:33.211" v="70" actId="255"/>
          <ac:spMkLst>
            <pc:docMk/>
            <pc:sldMk cId="0" sldId="403"/>
            <ac:spMk id="31750" creationId="{EA520893-4A80-489E-B0A3-8A8E60F21D8C}"/>
          </ac:spMkLst>
        </pc:spChg>
      </pc:sldChg>
      <pc:sldMasterChg chg="modSp mod">
        <pc:chgData name="Jim Lansford" userId="a4fe446c-a46d-4105-b32e-f064615612ff" providerId="ADAL" clId="{55CFBC55-2349-45E9-8272-D9D7101265DA}" dt="2021-04-29T18:57:38.945" v="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5CFBC55-2349-45E9-8272-D9D7101265DA}" dt="2021-04-29T18:57:38.945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802.11-21/0632r1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21/11-21-0665-00-0wng-proactive-spectrum-planning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12-00-0wng-wng-meeting-minutes-2021-march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10 May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Minutes from March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https://mentor.ieee.org/802.11/dcn/21/11-21-0412-00-0wng-wng-meeting-minutes-2021-march-electronic-meeting.docx</a:t>
            </a:r>
            <a:r>
              <a:rPr lang="en-GB" altLang="en-US" dirty="0"/>
              <a:t> 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“Proactive Spectrum Planning” – Rich Kennedy (Huawei)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>
                <a:hlinkClick r:id="rId4"/>
              </a:rPr>
              <a:t>https://mentor.ieee.org/802.11/dcn/21/11-21-0665-00-0wng-proactive-spectrum-planning.pptx</a:t>
            </a:r>
            <a:r>
              <a:rPr lang="en-US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DeepBeam</a:t>
            </a:r>
            <a:r>
              <a:rPr lang="en-US" sz="1900" dirty="0"/>
              <a:t>: Deep Waveform Learning for Coordination-Free Beam Management in </a:t>
            </a:r>
            <a:r>
              <a:rPr lang="en-US" sz="1900" dirty="0" err="1"/>
              <a:t>mmWave</a:t>
            </a:r>
            <a:r>
              <a:rPr lang="en-US" sz="1900" dirty="0"/>
              <a:t> Networks” – Francesco </a:t>
            </a:r>
            <a:r>
              <a:rPr lang="en-US" sz="1900" dirty="0" err="1"/>
              <a:t>Restuccia</a:t>
            </a:r>
            <a:r>
              <a:rPr lang="en-US" sz="1900" dirty="0"/>
              <a:t> (Northeastern University)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July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May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March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https://mentor.ieee.org/802.11/dcn/21/11-21-0412-00-0wng-wng-meeting-minutes-2021-march-electronic-meeting.docx</a:t>
            </a:r>
            <a:endParaRPr lang="en-GB" altLang="en-US" sz="1600" dirty="0"/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10 May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July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27888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5126</TotalTime>
  <Words>1311</Words>
  <Application>Microsoft Office PowerPoint</Application>
  <PresentationFormat>Widescreen</PresentationFormat>
  <Paragraphs>170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1199</cp:revision>
  <cp:lastPrinted>1998-02-10T13:28:06Z</cp:lastPrinted>
  <dcterms:created xsi:type="dcterms:W3CDTF">2004-12-02T14:01:45Z</dcterms:created>
  <dcterms:modified xsi:type="dcterms:W3CDTF">2021-05-05T05:03:47Z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