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97" d="100"/>
          <a:sy n="97" d="100"/>
        </p:scale>
        <p:origin x="114" y="30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439945ED-C2A1-409C-A199-9C957E262136}"/>
    <pc:docChg chg="modSld">
      <pc:chgData name="Jim Lansford" userId="a4fe446c-a46d-4105-b32e-f064615612ff" providerId="ADAL" clId="{439945ED-C2A1-409C-A199-9C957E262136}" dt="2021-04-08T22:41:03.142" v="140" actId="20577"/>
      <pc:docMkLst>
        <pc:docMk/>
      </pc:docMkLst>
      <pc:sldChg chg="modSp mod">
        <pc:chgData name="Jim Lansford" userId="a4fe446c-a46d-4105-b32e-f064615612ff" providerId="ADAL" clId="{439945ED-C2A1-409C-A199-9C957E262136}" dt="2021-04-08T22:37:49.861" v="3" actId="20577"/>
        <pc:sldMkLst>
          <pc:docMk/>
          <pc:sldMk cId="0" sldId="394"/>
        </pc:sldMkLst>
        <pc:spChg chg="mod">
          <ac:chgData name="Jim Lansford" userId="a4fe446c-a46d-4105-b32e-f064615612ff" providerId="ADAL" clId="{439945ED-C2A1-409C-A199-9C957E262136}" dt="2021-04-08T22:37:49.861" v="3" actId="20577"/>
          <ac:spMkLst>
            <pc:docMk/>
            <pc:sldMk cId="0" sldId="394"/>
            <ac:spMk id="17412" creationId="{296EDD78-84C3-4E11-A20D-1A09A5B2EE44}"/>
          </ac:spMkLst>
        </pc:spChg>
      </pc:sldChg>
      <pc:sldChg chg="modSp mod">
        <pc:chgData name="Jim Lansford" userId="a4fe446c-a46d-4105-b32e-f064615612ff" providerId="ADAL" clId="{439945ED-C2A1-409C-A199-9C957E262136}" dt="2021-04-08T22:41:03.142" v="140" actId="20577"/>
        <pc:sldMkLst>
          <pc:docMk/>
          <pc:sldMk cId="0" sldId="395"/>
        </pc:sldMkLst>
        <pc:spChg chg="mod">
          <ac:chgData name="Jim Lansford" userId="a4fe446c-a46d-4105-b32e-f064615612ff" providerId="ADAL" clId="{439945ED-C2A1-409C-A199-9C957E262136}" dt="2021-04-08T22:41:03.142" v="140" actId="20577"/>
          <ac:spMkLst>
            <pc:docMk/>
            <pc:sldMk cId="0" sldId="395"/>
            <ac:spMk id="19463" creationId="{014A845C-CDC6-4811-8948-EAB07A9434A5}"/>
          </ac:spMkLst>
        </pc:spChg>
      </pc:sldChg>
      <pc:sldChg chg="modSp mod">
        <pc:chgData name="Jim Lansford" userId="a4fe446c-a46d-4105-b32e-f064615612ff" providerId="ADAL" clId="{439945ED-C2A1-409C-A199-9C957E262136}" dt="2021-04-08T22:39:43.514" v="131" actId="20577"/>
        <pc:sldMkLst>
          <pc:docMk/>
          <pc:sldMk cId="0" sldId="403"/>
        </pc:sldMkLst>
        <pc:spChg chg="mod">
          <ac:chgData name="Jim Lansford" userId="a4fe446c-a46d-4105-b32e-f064615612ff" providerId="ADAL" clId="{439945ED-C2A1-409C-A199-9C957E262136}" dt="2021-04-08T22:39:43.514" v="131" actId="20577"/>
          <ac:spMkLst>
            <pc:docMk/>
            <pc:sldMk cId="0" sldId="403"/>
            <ac:spMk id="31750" creationId="{EA520893-4A80-489E-B0A3-8A8E60F21D8C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802.11-21/0632r0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12-00-0wng-wng-meeting-minutes-2021-march-electronic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12-00-0wng-wng-meeting-minutes-2021-march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2021-05-10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10 May 2021,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1800" dirty="0"/>
              <a:t>Minutes from March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https://mentor.ieee.org/802.11/dcn/21/11-21-0412-00-0wng-wng-meeting-minutes-2021-march-electronic-meeting.docx</a:t>
            </a:r>
            <a:r>
              <a:rPr lang="en-GB" altLang="en-US" dirty="0"/>
              <a:t> 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TBD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July 2021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May 2021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March 2020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https://mentor.ieee.org/802.11/dcn/21/11-21-0412-00-0wng-wng-meeting-minutes-2021-march-electronic-meeting.docx</a:t>
            </a:r>
            <a:endParaRPr lang="en-GB" altLang="en-US" sz="1600" dirty="0"/>
          </a:p>
          <a:p>
            <a:pPr marL="438150" indent="-381000">
              <a:defRPr/>
            </a:pPr>
            <a:r>
              <a:rPr lang="en-GB" altLang="en-US" sz="26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10 May 2021,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July 2021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127888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2899</TotalTime>
  <Words>1265</Words>
  <Application>Microsoft Office PowerPoint</Application>
  <PresentationFormat>Widescreen</PresentationFormat>
  <Paragraphs>167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1197</cp:revision>
  <cp:lastPrinted>1998-02-10T13:28:06Z</cp:lastPrinted>
  <dcterms:created xsi:type="dcterms:W3CDTF">2004-12-02T14:01:45Z</dcterms:created>
  <dcterms:modified xsi:type="dcterms:W3CDTF">2021-04-08T22:41:16Z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