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8" r:id="rId28"/>
    <p:sldId id="279" r:id="rId29"/>
    <p:sldId id="280"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6" d="100"/>
          <a:sy n="156" d="100"/>
        </p:scale>
        <p:origin x="108" y="1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802.11-21/0625r1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093-05-0PNP-ieee-802-participation-slide-ppt.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May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2021-05-10</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35"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May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May 2021</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15 November 2019)</a:t>
            </a:r>
            <a:endParaRPr lang="en-US" sz="2000" dirty="0">
              <a:hlinkClick r:id="rId6"/>
            </a:endParaRPr>
          </a:p>
          <a:p>
            <a:pPr lvl="1"/>
            <a:r>
              <a:rPr lang="en-US" sz="1800" dirty="0">
                <a:hlinkClick r:id="rId4"/>
              </a:rPr>
              <a:t>https://mentor.ieee.org/802-ec/dcn/17/ec-17-0120-29-0PNP-ieee-802-lmsc-chairs-guidelines.pdf</a:t>
            </a:r>
            <a:r>
              <a:rPr lang="en-US" sz="1800" dirty="0"/>
              <a:t> </a:t>
            </a:r>
          </a:p>
          <a:p>
            <a:r>
              <a:rPr lang="en-US" sz="2000" dirty="0"/>
              <a:t>Participation in IEEE 802 Meetings</a:t>
            </a:r>
          </a:p>
          <a:p>
            <a:pPr lvl="1"/>
            <a:r>
              <a:rPr lang="en-US" sz="1800" u="sng" dirty="0">
                <a:hlinkClick r:id="rId7"/>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8"/>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9"/>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May 2021</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May 2021</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802.11 Operations Manual</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May 2021</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May 2021</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Tuesday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May 2021</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79859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p>
        </p:txBody>
      </p:sp>
    </p:spTree>
    <p:extLst>
      <p:ext uri="{BB962C8B-B14F-4D97-AF65-F5344CB8AC3E}">
        <p14:creationId xmlns:p14="http://schemas.microsoft.com/office/powerpoint/2010/main" val="3900562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May 2021</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May 2021</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2021</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2021</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2021</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2021</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2021</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May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1188</TotalTime>
  <Words>3675</Words>
  <Application>Microsoft Office PowerPoint</Application>
  <PresentationFormat>Widescreen</PresentationFormat>
  <Paragraphs>372</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Helvetica</vt:lpstr>
      <vt:lpstr>Lucida Grande</vt:lpstr>
      <vt:lpstr>Monotype Sorts</vt:lpstr>
      <vt:lpstr>Montserrat</vt:lpstr>
      <vt:lpstr>Times New Roman</vt:lpstr>
      <vt:lpstr>Office Theme</vt:lpstr>
      <vt:lpstr>Document</vt:lpstr>
      <vt:lpstr>2nd  Vice Chair Report May 2021</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Tuesday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68</cp:revision>
  <cp:lastPrinted>1601-01-01T00:00:00Z</cp:lastPrinted>
  <dcterms:created xsi:type="dcterms:W3CDTF">2018-05-05T22:00:08Z</dcterms:created>
  <dcterms:modified xsi:type="dcterms:W3CDTF">2021-05-10T12:59:10Z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