
<file path=[Content_Types].xml><?xml version="1.0" encoding="utf-8"?>
<Types xmlns="http://schemas.openxmlformats.org/package/2006/content-types">
  <Default Extension="doc" ContentType="application/msword"/>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295" r:id="rId17"/>
    <p:sldId id="297" r:id="rId18"/>
    <p:sldId id="296" r:id="rId19"/>
    <p:sldId id="307" r:id="rId20"/>
    <p:sldId id="306"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103" d="100"/>
          <a:sy n="103" d="100"/>
        </p:scale>
        <p:origin x="126" y="10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4/7/2021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19</a:t>
            </a:fld>
            <a:endParaRPr lang="en-US"/>
          </a:p>
        </p:txBody>
      </p:sp>
    </p:spTree>
    <p:extLst>
      <p:ext uri="{BB962C8B-B14F-4D97-AF65-F5344CB8AC3E}">
        <p14:creationId xmlns:p14="http://schemas.microsoft.com/office/powerpoint/2010/main" val="19341311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802.11-21/0617r0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April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1/11-21-0332-04-00bh-issues-tracking.docx" TargetMode="External"/><Relationship Id="rId4" Type="http://schemas.openxmlformats.org/officeDocument/2006/relationships/hyperlink" Target="https://mentor.ieee.org/802.11/dcn/20/11-20-1117-05-0rcm-rcm-sg-proposed-rcm-csd-draft.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332-04-00bh-issues-tracking.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TGbh-agenda-2021-Apr-12</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2021-04-07</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spid="_x0000_s3114" name="Document" r:id="rId4" imgW="10466184" imgH="2537736" progId="Word.Document.8">
                  <p:embed/>
                </p:oleObj>
              </mc:Choice>
              <mc:Fallback>
                <p:oleObj name="Document" r:id="rId4" imgW="10466184" imgH="2537736" progId="Word.Document.8">
                  <p:embed/>
                  <p:pic>
                    <p:nvPicPr>
                      <p:cNvPr id="0" name="Picture 3"/>
                      <p:cNvPicPr>
                        <a:picLocks noChangeAspect="1" noChangeArrowheads="1"/>
                      </p:cNvPicPr>
                      <p:nvPr/>
                    </p:nvPicPr>
                    <p:blipFill>
                      <a:blip r:embed="rId5"/>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err="1"/>
              <a:t>TGbh</a:t>
            </a:r>
            <a:r>
              <a:rPr lang="en-US" altLang="en-US" sz="3600" dirty="0"/>
              <a:t> Agenda – 12 Apr 2021</a:t>
            </a:r>
            <a:endParaRPr lang="en-GB" sz="3600" dirty="0"/>
          </a:p>
        </p:txBody>
      </p:sp>
      <p:sp>
        <p:nvSpPr>
          <p:cNvPr id="4098" name="Rectangle 2"/>
          <p:cNvSpPr>
            <a:spLocks noGrp="1" noChangeArrowheads="1"/>
          </p:cNvSpPr>
          <p:nvPr>
            <p:ph idx="1"/>
          </p:nvPr>
        </p:nvSpPr>
        <p:spPr>
          <a:xfrm>
            <a:off x="914401" y="1524000"/>
            <a:ext cx="10361084" cy="4113213"/>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3200" dirty="0"/>
              <a:t>Attendance, noises/recording, meeting protocol reminders</a:t>
            </a:r>
          </a:p>
          <a:p>
            <a:pPr marL="457200" indent="-457200">
              <a:lnSpc>
                <a:spcPct val="90000"/>
              </a:lnSpc>
              <a:spcBef>
                <a:spcPts val="300"/>
              </a:spcBef>
              <a:spcAft>
                <a:spcPts val="600"/>
              </a:spcAft>
              <a:buFont typeface="Arial" panose="020B0604020202020204" pitchFamily="34" charset="0"/>
              <a:buChar char="•"/>
              <a:defRPr/>
            </a:pPr>
            <a:r>
              <a:rPr lang="en-US" sz="3200" dirty="0"/>
              <a:t>Policies, duty to inform, participation rules</a:t>
            </a:r>
          </a:p>
          <a:p>
            <a:pPr marL="457200" indent="-457200">
              <a:lnSpc>
                <a:spcPct val="90000"/>
              </a:lnSpc>
              <a:spcBef>
                <a:spcPts val="300"/>
              </a:spcBef>
              <a:spcAft>
                <a:spcPts val="600"/>
              </a:spcAft>
              <a:buFont typeface="Arial" panose="020B0604020202020204" pitchFamily="34" charset="0"/>
              <a:buChar char="•"/>
              <a:defRPr/>
            </a:pPr>
            <a:r>
              <a:rPr lang="en-US" sz="3200" dirty="0"/>
              <a:t>Organization topics (see also Backup slides):</a:t>
            </a:r>
          </a:p>
          <a:p>
            <a:pPr marL="857250" lvl="1" indent="-457200">
              <a:lnSpc>
                <a:spcPct val="90000"/>
              </a:lnSpc>
              <a:spcBef>
                <a:spcPts val="300"/>
              </a:spcBef>
              <a:spcAft>
                <a:spcPts val="600"/>
              </a:spcAft>
              <a:buFont typeface="Arial" panose="020B0604020202020204" pitchFamily="34" charset="0"/>
              <a:buChar char="•"/>
              <a:defRPr/>
            </a:pPr>
            <a:r>
              <a:rPr lang="en-US" sz="2400" dirty="0"/>
              <a:t>PAR/CSD: </a:t>
            </a:r>
            <a:r>
              <a:rPr lang="en-US" sz="2400" dirty="0">
                <a:hlinkClick r:id="rId3"/>
              </a:rPr>
              <a:t>https://development.standards.ieee.org/myproject-web/public/view.html#pardetail/8770</a:t>
            </a:r>
            <a:r>
              <a:rPr lang="en-US" sz="2400" dirty="0"/>
              <a:t>; </a:t>
            </a:r>
            <a:r>
              <a:rPr lang="en-US" sz="2400" dirty="0">
                <a:hlinkClick r:id="rId4"/>
              </a:rPr>
              <a:t>11-20/1117r5</a:t>
            </a:r>
            <a:endParaRPr lang="en-US" sz="2400" dirty="0"/>
          </a:p>
          <a:p>
            <a:pPr marL="857250" lvl="1" indent="-457200">
              <a:lnSpc>
                <a:spcPct val="90000"/>
              </a:lnSpc>
              <a:spcBef>
                <a:spcPts val="300"/>
              </a:spcBef>
              <a:spcAft>
                <a:spcPts val="600"/>
              </a:spcAft>
              <a:buFont typeface="Arial" panose="020B0604020202020204" pitchFamily="34" charset="0"/>
              <a:buChar char="•"/>
              <a:defRPr/>
            </a:pPr>
            <a:r>
              <a:rPr lang="en-US" sz="2400" dirty="0"/>
              <a:t>Timeline estimate</a:t>
            </a:r>
          </a:p>
          <a:p>
            <a:pPr marL="457200" indent="-457200">
              <a:lnSpc>
                <a:spcPct val="90000"/>
              </a:lnSpc>
              <a:spcBef>
                <a:spcPts val="300"/>
              </a:spcBef>
              <a:spcAft>
                <a:spcPts val="600"/>
              </a:spcAft>
              <a:buFont typeface="Arial" panose="020B0604020202020204" pitchFamily="34" charset="0"/>
              <a:buChar char="•"/>
              <a:defRPr/>
            </a:pPr>
            <a:r>
              <a:rPr lang="en-US" sz="3200" dirty="0"/>
              <a:t>Issues Tracking: </a:t>
            </a:r>
            <a:r>
              <a:rPr lang="en-US" sz="3200" dirty="0">
                <a:hlinkClick r:id="rId5"/>
              </a:rPr>
              <a:t>11-21/0332r4</a:t>
            </a:r>
            <a:r>
              <a:rPr lang="en-US" sz="3200" dirty="0"/>
              <a:t> </a:t>
            </a:r>
          </a:p>
          <a:p>
            <a:pPr marL="457200" indent="-457200">
              <a:lnSpc>
                <a:spcPct val="90000"/>
              </a:lnSpc>
              <a:spcBef>
                <a:spcPts val="300"/>
              </a:spcBef>
              <a:spcAft>
                <a:spcPts val="600"/>
              </a:spcAft>
              <a:buFont typeface="Arial" panose="020B0604020202020204" pitchFamily="34" charset="0"/>
              <a:buChar char="•"/>
              <a:defRPr/>
            </a:pPr>
            <a:r>
              <a:rPr lang="en-US" sz="3200" dirty="0"/>
              <a:t>Contributions: </a:t>
            </a:r>
          </a:p>
          <a:p>
            <a:pPr marL="457200" indent="-457200">
              <a:lnSpc>
                <a:spcPct val="90000"/>
              </a:lnSpc>
              <a:spcBef>
                <a:spcPts val="300"/>
              </a:spcBef>
              <a:spcAft>
                <a:spcPts val="600"/>
              </a:spcAft>
              <a:buFont typeface="Arial" panose="020B0604020202020204" pitchFamily="34" charset="0"/>
              <a:buChar char="•"/>
              <a:defRPr/>
            </a:pPr>
            <a:r>
              <a:rPr lang="en-US" sz="3200" dirty="0"/>
              <a:t>Next meetings: Interim session, May 11 and 13</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 </a:t>
            </a:r>
            <a:r>
              <a:rPr lang="en-US" sz="2800" dirty="0">
                <a:hlinkClick r:id="rId3"/>
              </a:rPr>
              <a:t>11-21/0332r4</a:t>
            </a:r>
            <a:endParaRPr lang="en-US" sz="2800" dirty="0"/>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Identify specific features/operations/services of 802.11 that are impacted by randomized and/or changing MAC addresses</a:t>
            </a:r>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each would be helpful, to understand the impact and what/who is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Nov 2021</a:t>
            </a:r>
          </a:p>
          <a:p>
            <a:pPr lvl="1" algn="just">
              <a:spcBef>
                <a:spcPts val="0"/>
              </a:spcBef>
            </a:pPr>
            <a:r>
              <a:rPr lang="en-US" altLang="zh-CN" sz="2400" dirty="0"/>
              <a:t>Initial Letter Ballot (D1.0)		Mar 2022 </a:t>
            </a:r>
          </a:p>
          <a:p>
            <a:pPr lvl="1" algn="just">
              <a:spcBef>
                <a:spcPts val="0"/>
              </a:spcBef>
            </a:pPr>
            <a:r>
              <a:rPr lang="en-US" altLang="zh-CN" sz="2400" dirty="0"/>
              <a:t>Recirculation LB (D2.0)			Jul 2022</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endParaRPr lang="en-US" sz="2400" b="1" dirty="0"/>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a:t>
            </a:r>
            <a:r>
              <a:rPr lang="en-US" altLang="en-US" dirty="0" err="1"/>
              <a:t>TGbh</a:t>
            </a:r>
            <a:r>
              <a:rPr lang="en-US" altLang="en-US" dirty="0"/>
              <a:t>, 12 April 2021,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12 April 2021 Teleconference</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Vacant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178</TotalTime>
  <Words>2145</Words>
  <Application>Microsoft Office PowerPoint</Application>
  <PresentationFormat>Widescreen</PresentationFormat>
  <Paragraphs>201</Paragraphs>
  <Slides>20</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Office Theme</vt:lpstr>
      <vt:lpstr>Microsoft Word 97 - 2003 Document</vt:lpstr>
      <vt:lpstr>TGbh-agenda-2021-Apr-12</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12 Apr 2021</vt:lpstr>
      <vt:lpstr>TGbh Work organization</vt:lpstr>
      <vt:lpstr>Backup material</vt:lpstr>
      <vt:lpstr>TGbh PAR Scope (emphasis added)</vt:lpstr>
      <vt:lpstr>Timeline</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33</cp:revision>
  <cp:lastPrinted>1601-01-01T00:00:00Z</cp:lastPrinted>
  <dcterms:created xsi:type="dcterms:W3CDTF">2021-01-26T19:12:38Z</dcterms:created>
  <dcterms:modified xsi:type="dcterms:W3CDTF">2021-04-07T18:48:33Z</dcterms:modified>
</cp:coreProperties>
</file>