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3" r:id="rId18"/>
    <p:sldId id="367" r:id="rId19"/>
    <p:sldId id="334" r:id="rId20"/>
    <p:sldId id="368" r:id="rId21"/>
    <p:sldId id="369"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6" d="100"/>
          <a:sy n="156" d="100"/>
        </p:scale>
        <p:origin x="1056" y="13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802.11-21/0611r5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406-00-0arc-arc-sc-teleconference-minutes-march-2020-plenary.docx" TargetMode="External"/><Relationship Id="rId7" Type="http://schemas.openxmlformats.org/officeDocument/2006/relationships/hyperlink" Target="https://mentor.ieee.org/802.11/dcn/21/11-21-0752-00-0arc-arc-sc-teleconference-minutes-29-april-20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733-00-0arc-arc-sc-teleconference-minutes-26-april-202118.docx" TargetMode="External"/><Relationship Id="rId5" Type="http://schemas.openxmlformats.org/officeDocument/2006/relationships/hyperlink" Target="https://mentor.ieee.org/802.11/dcn/21/11-21-0630-00-0arc-arc-sc-teleconference-minutes-08-april-2021.docx" TargetMode="External"/><Relationship Id="rId4" Type="http://schemas.openxmlformats.org/officeDocument/2006/relationships/hyperlink" Target="https://mentor.ieee.org/802.11/dcn/21/11-21-0576-00-0arc-arc-sc-teleconference-minutes-05-april-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96-02-00be-11be-ap-mld-architecture-discussion-2.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0578-01-0arc-obsolete-annex-g.docx" TargetMode="External"/><Relationship Id="rId4" Type="http://schemas.openxmlformats.org/officeDocument/2006/relationships/hyperlink" Target="https://mentor.ieee.org/802.11/dcn/21/11-21-0577-00-00be-cr-mld-architectur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1/11-21-0578-00-0arc-obsolete-annex-g.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2021-05-12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7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noted (deferred)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If enough time: Annex G way forward (including, especially, for </a:t>
            </a:r>
            <a:r>
              <a:rPr lang="en-US" dirty="0" err="1"/>
              <a:t>TGbe</a:t>
            </a:r>
            <a:r>
              <a:rPr lang="en-US" dirty="0"/>
              <a:t> and </a:t>
            </a:r>
            <a:r>
              <a:rPr lang="en-US" dirty="0" err="1"/>
              <a:t>REVme’s</a:t>
            </a:r>
            <a:r>
              <a:rPr lang="en-US" dirty="0"/>
              <a:t> integration of 11ax)</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May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approval</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a:t>
            </a:r>
          </a:p>
          <a:p>
            <a:pPr lvl="1" eaLnBrk="1" hangingPunct="1">
              <a:lnSpc>
                <a:spcPct val="90000"/>
              </a:lnSpc>
              <a:spcBef>
                <a:spcPts val="300"/>
              </a:spcBef>
              <a:spcAft>
                <a:spcPts val="600"/>
              </a:spcAft>
              <a:defRPr/>
            </a:pPr>
            <a:r>
              <a:rPr lang="en-US" sz="2400" dirty="0">
                <a:solidFill>
                  <a:srgbClr val="000000"/>
                </a:solidFill>
              </a:rPr>
              <a:t>If enough time: carry-over from Monday, 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March plenary: </a:t>
            </a:r>
            <a:r>
              <a:rPr lang="en-US" sz="2400" dirty="0">
                <a:solidFill>
                  <a:srgbClr val="000000"/>
                </a:solidFill>
                <a:hlinkClick r:id="rId3"/>
              </a:rPr>
              <a:t>11-21/0406r0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April telecons:</a:t>
            </a:r>
          </a:p>
          <a:p>
            <a:pPr lvl="1" eaLnBrk="1" hangingPunct="1">
              <a:lnSpc>
                <a:spcPct val="90000"/>
              </a:lnSpc>
              <a:spcBef>
                <a:spcPts val="300"/>
              </a:spcBef>
              <a:defRPr/>
            </a:pPr>
            <a:r>
              <a:rPr lang="en-US" sz="2400" dirty="0">
                <a:solidFill>
                  <a:srgbClr val="000000"/>
                </a:solidFill>
              </a:rPr>
              <a:t>April 5: </a:t>
            </a:r>
            <a:r>
              <a:rPr lang="en-US" sz="2400" dirty="0">
                <a:solidFill>
                  <a:srgbClr val="000000"/>
                </a:solidFill>
                <a:hlinkClick r:id="rId4"/>
              </a:rPr>
              <a:t>11-21/0576r0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April 8: </a:t>
            </a:r>
            <a:r>
              <a:rPr lang="en-US" sz="2400" dirty="0">
                <a:solidFill>
                  <a:srgbClr val="000000"/>
                </a:solidFill>
                <a:hlinkClick r:id="rId5"/>
              </a:rPr>
              <a:t>11-21/0630r0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April 26: </a:t>
            </a:r>
            <a:r>
              <a:rPr lang="en-US" sz="2400" dirty="0">
                <a:solidFill>
                  <a:srgbClr val="000000"/>
                </a:solidFill>
                <a:hlinkClick r:id="rId6"/>
              </a:rPr>
              <a:t>11-21/0733r0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April 29: </a:t>
            </a:r>
            <a:r>
              <a:rPr lang="en-US" sz="2400" dirty="0">
                <a:solidFill>
                  <a:srgbClr val="000000"/>
                </a:solidFill>
                <a:hlinkClick r:id="rId7"/>
              </a:rPr>
              <a:t>11-21/0752r0</a:t>
            </a:r>
            <a:r>
              <a:rPr lang="en-US" dirty="0">
                <a:solidFill>
                  <a:srgbClr val="000000"/>
                </a:solidFill>
              </a:rPr>
              <a:t>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Graham Smith</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hlinkClick r:id="rId3"/>
              </a:rPr>
              <a:t>https://mentor.ieee.org/802.11/dcn/21/11-21-0396-02-00be-11be-ap-mld-architecture-discussion-2.pptx</a:t>
            </a:r>
            <a:r>
              <a:rPr lang="en-US" sz="2000" dirty="0"/>
              <a:t> </a:t>
            </a:r>
          </a:p>
          <a:p>
            <a:pPr marL="685800" lvl="2" indent="-342900" eaLnBrk="1" hangingPunct="1">
              <a:lnSpc>
                <a:spcPct val="90000"/>
              </a:lnSpc>
              <a:spcBef>
                <a:spcPts val="300"/>
              </a:spcBef>
              <a:buFont typeface="Arial" pitchFamily="34" charset="0"/>
              <a:buChar char="•"/>
              <a:defRPr/>
            </a:pPr>
            <a:r>
              <a:rPr lang="en-US" sz="2000" dirty="0">
                <a:hlinkClick r:id="rId4"/>
              </a:rPr>
              <a:t>https://mentor.ieee.org/802.11/dcn/21/11-21-0577-00-00be-cr-mld-architecture.docx</a:t>
            </a:r>
            <a:r>
              <a:rPr lang="en-US" sz="2000" dirty="0"/>
              <a:t> </a:t>
            </a:r>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t>Straw Polls (see next slide) inconclusive</a:t>
            </a:r>
          </a:p>
          <a:p>
            <a:pPr marL="457200" indent="-457200">
              <a:lnSpc>
                <a:spcPct val="90000"/>
              </a:lnSpc>
              <a:spcBef>
                <a:spcPts val="0"/>
              </a:spcBef>
              <a:spcAft>
                <a:spcPts val="0"/>
              </a:spcAft>
              <a:buFont typeface="Arial" panose="020B0604020202020204" pitchFamily="34" charset="0"/>
              <a:buChar char="•"/>
              <a:defRPr/>
            </a:pPr>
            <a:r>
              <a:rPr lang="en-US" sz="2200" b="0" dirty="0"/>
              <a:t>Remove Annex G – </a:t>
            </a:r>
            <a:r>
              <a:rPr lang="en-US" sz="2200" b="0" dirty="0">
                <a:hlinkClick r:id="rId5"/>
              </a:rPr>
              <a:t>11-21/0578r1</a:t>
            </a:r>
            <a:r>
              <a:rPr lang="en-US" sz="2200" b="0" dirty="0"/>
              <a:t> – Graham Smith</a:t>
            </a:r>
          </a:p>
          <a:p>
            <a:pPr marL="457200" indent="-457200">
              <a:lnSpc>
                <a:spcPct val="90000"/>
              </a:lnSpc>
              <a:spcBef>
                <a:spcPts val="0"/>
              </a:spcBef>
              <a:spcAft>
                <a:spcPts val="0"/>
              </a:spcAft>
              <a:buFont typeface="Arial" panose="020B0604020202020204" pitchFamily="34" charset="0"/>
              <a:buChar char="•"/>
              <a:defRPr/>
            </a:pPr>
            <a:r>
              <a:rPr lang="en-US" sz="2200" b="0" dirty="0"/>
              <a:t>Replace Annex G with some other notation/style – </a:t>
            </a:r>
            <a:r>
              <a:rPr lang="en-US" sz="2200" b="0" dirty="0">
                <a:hlinkClick r:id="rId6"/>
              </a:rPr>
              <a:t>11-21/0414r2</a:t>
            </a:r>
            <a:r>
              <a:rPr lang="en-US" sz="2200" b="0" dirty="0"/>
              <a:t> – Harry Bims</a:t>
            </a:r>
          </a:p>
          <a:p>
            <a:pPr marL="457200" indent="-457200">
              <a:lnSpc>
                <a:spcPct val="90000"/>
              </a:lnSpc>
              <a:spcBef>
                <a:spcPts val="0"/>
              </a:spcBef>
              <a:spcAft>
                <a:spcPts val="0"/>
              </a:spcAft>
              <a:buFont typeface="Arial" panose="020B0604020202020204" pitchFamily="34" charset="0"/>
              <a:buChar char="•"/>
              <a:defRPr/>
            </a:pPr>
            <a:r>
              <a:rPr lang="en-US" sz="2200" b="0" dirty="0"/>
              <a:t>Limit the scope of Annex G?</a:t>
            </a:r>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2021, Interim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Annex G:</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https://mentor.ieee.org/802.11/dcn/21/11-21-0578-00-0arc-obsolete-annex-g.docx</a:t>
            </a:r>
            <a:r>
              <a:rPr lang="de-DE" sz="1600" dirty="0"/>
              <a:t> - Graham Smith</a:t>
            </a:r>
          </a:p>
          <a:p>
            <a:pPr marL="285750" lvl="1" eaLnBrk="1" hangingPunct="1">
              <a:lnSpc>
                <a:spcPct val="90000"/>
              </a:lnSpc>
              <a:spcBef>
                <a:spcPts val="300"/>
              </a:spcBef>
              <a:buFont typeface="Arial" panose="020B0604020202020204" pitchFamily="34" charset="0"/>
              <a:buChar char="•"/>
              <a:defRPr/>
            </a:pPr>
            <a:r>
              <a:rPr lang="de-DE" sz="1600" dirty="0">
                <a:hlinkClick r:id="rId10"/>
              </a:rPr>
              <a:t>https://mentor.ieee.org/802.11/dcn/21/11-21-0414-02-0arc-draft-examples-of-a-proposed-notation-for-frame-exchange-sequence-sequences-in-annex-g-of-802-11-2020.docx</a:t>
            </a:r>
            <a:r>
              <a:rPr lang="de-DE" sz="1600" dirty="0"/>
              <a:t> - Harry Bims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July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May to July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a:t>
            </a:r>
          </a:p>
          <a:p>
            <a:pPr lvl="2" eaLnBrk="1" hangingPunct="1"/>
            <a:r>
              <a:rPr lang="en-US" altLang="en-US" dirty="0"/>
              <a:t>Thursday 7PM ET?</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96169</TotalTime>
  <Words>2421</Words>
  <Application>Microsoft Office PowerPoint</Application>
  <PresentationFormat>On-screen Show (4:3)</PresentationFormat>
  <Paragraphs>236</Paragraphs>
  <Slides>23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ARC-SC-agenda-May-2021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10 May 2021, 13:30 ET</vt:lpstr>
      <vt:lpstr>ARC Agenda – 12 May 2021, 11:15 ET</vt:lpstr>
      <vt:lpstr>Prior meeting minutes</vt:lpstr>
      <vt:lpstr>ARC (Architecture) – Other</vt:lpstr>
      <vt:lpstr>Contributions</vt:lpstr>
      <vt:lpstr>March Straw Poll on Annex G  (pick one answer)</vt:lpstr>
      <vt:lpstr>March Straw Poll on Annex G  (pick multiple answers)</vt:lpstr>
      <vt:lpstr>Past contributions (for reference)</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962</cp:revision>
  <cp:lastPrinted>1998-02-10T13:28:06Z</cp:lastPrinted>
  <dcterms:created xsi:type="dcterms:W3CDTF">2009-07-15T16:38:20Z</dcterms:created>
  <dcterms:modified xsi:type="dcterms:W3CDTF">2021-05-12T17:18:18Z</dcterms:modified>
</cp:coreProperties>
</file>