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97" r:id="rId18"/>
    <p:sldId id="305" r:id="rId19"/>
    <p:sldId id="307" r:id="rId20"/>
    <p:sldId id="310" r:id="rId21"/>
    <p:sldId id="295" r:id="rId22"/>
    <p:sldId id="311" r:id="rId23"/>
    <p:sldId id="312" r:id="rId24"/>
    <p:sldId id="313"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92" d="100"/>
          <a:sy n="92" d="100"/>
        </p:scale>
        <p:origin x="90" y="3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802.11-21/0610r4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1/11-21-0332-05-00bh-issues-tracking.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0804-00-00bh-rcm-parental-control-examples.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760-01-0000-blog-post-for-p802-11bh-and-p802-11bi.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60-01-00bh-minutes-tgbh-march-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0676-00-00bh-minutes-tgbh-april-12-2021.docx" TargetMode="External"/><Relationship Id="rId4" Type="http://schemas.openxmlformats.org/officeDocument/2006/relationships/hyperlink" Target="https://mentor.ieee.org/802.11/dcn/21/11-21-0574-00-00bh-minutes-tgbh-march-29-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1442-09-0rcm-rcm-tig-draft-report-outline.od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804-02-00bh-rcm-parental-control-examples.pptx" TargetMode="External"/><Relationship Id="rId5" Type="http://schemas.openxmlformats.org/officeDocument/2006/relationships/hyperlink" Target="https://mentor.ieee.org/802.11/dcn/21/11-21-0332-06-00bh-issues-tracking.docx" TargetMode="Externa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4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May Interim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Approve March plenary and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Press release/blog for </a:t>
            </a:r>
            <a:r>
              <a:rPr lang="en-US" sz="2800" dirty="0" err="1"/>
              <a:t>TGbh</a:t>
            </a:r>
            <a:r>
              <a:rPr lang="en-US" sz="2800" dirty="0"/>
              <a:t> and </a:t>
            </a:r>
            <a:r>
              <a:rPr lang="en-US" sz="2800" dirty="0" err="1"/>
              <a:t>TGbi</a:t>
            </a:r>
            <a:r>
              <a:rPr lang="en-US" sz="2800" dirty="0"/>
              <a:t>: </a:t>
            </a:r>
            <a:r>
              <a:rPr lang="en-US" sz="2800" dirty="0">
                <a:hlinkClick r:id="rId5"/>
              </a:rPr>
              <a:t>11-21/0760r1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6"/>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Parental controls use case: </a:t>
            </a:r>
            <a:r>
              <a:rPr lang="en-US" sz="2800" dirty="0">
                <a:hlinkClick r:id="rId7"/>
              </a:rPr>
              <a:t>11-21/0804r0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8"/>
              </a:rPr>
              <a:t>11-21/0332r5</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11-21/0460r1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March 29: </a:t>
            </a:r>
            <a:r>
              <a:rPr lang="en-US" sz="2400" dirty="0">
                <a:hlinkClick r:id="rId4"/>
              </a:rPr>
              <a:t>11-21/0574r0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April 12: </a:t>
            </a:r>
            <a:r>
              <a:rPr lang="en-US" sz="2400" dirty="0">
                <a:hlinkClick r:id="rId5"/>
              </a:rPr>
              <a:t>11-21/0676r0</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sz="2800" dirty="0"/>
              <a:t>Moved: Amelia Andersdotter</a:t>
            </a:r>
          </a:p>
          <a:p>
            <a:pPr marL="457200" indent="-457200">
              <a:lnSpc>
                <a:spcPct val="90000"/>
              </a:lnSpc>
              <a:spcBef>
                <a:spcPts val="0"/>
              </a:spcBef>
              <a:spcAft>
                <a:spcPts val="600"/>
              </a:spcAft>
              <a:buFont typeface="Arial" panose="020B0604020202020204" pitchFamily="34" charset="0"/>
              <a:buChar char="•"/>
              <a:defRPr/>
            </a:pPr>
            <a:r>
              <a:rPr lang="en-US" sz="2800" dirty="0"/>
              <a:t>Seconded: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May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CSD: </a:t>
            </a:r>
            <a:r>
              <a:rPr lang="en-US" sz="2400" dirty="0">
                <a:hlinkClick r:id="rId4"/>
              </a:rPr>
              <a:t>11-20/1117r5</a:t>
            </a:r>
            <a:endParaRPr lang="en-US" sz="2400" dirty="0"/>
          </a:p>
          <a:p>
            <a:pPr marL="457200" indent="-457200">
              <a:lnSpc>
                <a:spcPct val="90000"/>
              </a:lnSpc>
              <a:spcBef>
                <a:spcPts val="300"/>
              </a:spcBef>
              <a:spcAft>
                <a:spcPts val="600"/>
              </a:spcAft>
              <a:buFont typeface="Arial" panose="020B0604020202020204" pitchFamily="34" charset="0"/>
              <a:buChar char="•"/>
              <a:defRPr/>
            </a:pPr>
            <a:r>
              <a:rPr lang="en-US" sz="2800" dirty="0"/>
              <a:t>Issues Tracking updated Introduction: </a:t>
            </a:r>
            <a:r>
              <a:rPr lang="en-US" sz="2800" dirty="0">
                <a:hlinkClick r:id="rId5"/>
              </a:rPr>
              <a:t>11-21/0332r6</a:t>
            </a:r>
            <a:r>
              <a:rPr lang="en-US" sz="2800" dirty="0"/>
              <a:t> </a:t>
            </a:r>
            <a:endParaRPr lang="en-US" sz="2800" b="0" dirty="0"/>
          </a:p>
          <a:p>
            <a:pPr marL="457200" indent="-457200">
              <a:lnSpc>
                <a:spcPct val="90000"/>
              </a:lnSpc>
              <a:spcBef>
                <a:spcPts val="0"/>
              </a:spcBef>
              <a:spcAft>
                <a:spcPts val="0"/>
              </a:spcAft>
              <a:buFont typeface="Arial" panose="020B0604020202020204" pitchFamily="34" charset="0"/>
              <a:buChar char="•"/>
              <a:defRPr/>
            </a:pPr>
            <a:r>
              <a:rPr lang="en-US" sz="2800" dirty="0"/>
              <a:t>Parental controls use case: </a:t>
            </a:r>
            <a:r>
              <a:rPr lang="en-US" sz="2800" dirty="0">
                <a:hlinkClick r:id="rId6"/>
              </a:rPr>
              <a:t>11-21/0804r2</a:t>
            </a:r>
            <a:endParaRPr lang="en-US" sz="2800" dirty="0"/>
          </a:p>
          <a:p>
            <a:pPr marL="457200" indent="-457200">
              <a:lnSpc>
                <a:spcPct val="90000"/>
              </a:lnSpc>
              <a:spcBef>
                <a:spcPts val="0"/>
              </a:spcBef>
              <a:spcAft>
                <a:spcPts val="0"/>
              </a:spcAft>
              <a:buFont typeface="Arial" panose="020B0604020202020204" pitchFamily="34" charset="0"/>
              <a:buChar char="•"/>
              <a:defRPr/>
            </a:pPr>
            <a:r>
              <a:rPr lang="en-US" sz="2800" dirty="0"/>
              <a:t>Continue with Issues Tracking use cases: </a:t>
            </a:r>
            <a:r>
              <a:rPr lang="en-US" sz="2800" dirty="0">
                <a:hlinkClick r:id="rId5"/>
              </a:rPr>
              <a:t>11-21/0332r6</a:t>
            </a:r>
            <a:r>
              <a:rPr lang="en-US" sz="2800" dirty="0"/>
              <a:t>, </a:t>
            </a:r>
            <a:r>
              <a:rPr lang="en-US" sz="2800" dirty="0">
                <a:hlinkClick r:id="rId7"/>
              </a:rPr>
              <a:t>11-19/1442r9</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 – </a:t>
            </a:r>
            <a:r>
              <a:rPr lang="en-US" sz="2400" dirty="0">
                <a:solidFill>
                  <a:srgbClr val="FF0000"/>
                </a:solidFill>
              </a:rPr>
              <a:t>Contributions needed (starting on solutions text)!!</a:t>
            </a:r>
          </a:p>
          <a:p>
            <a:pPr marL="857250" lvl="1" indent="-457200">
              <a:lnSpc>
                <a:spcPct val="90000"/>
              </a:lnSpc>
              <a:spcBef>
                <a:spcPts val="0"/>
              </a:spcBef>
              <a:spcAft>
                <a:spcPts val="0"/>
              </a:spcAft>
              <a:buFont typeface="Arial" panose="020B0604020202020204" pitchFamily="34" charset="0"/>
              <a:buChar char="•"/>
              <a:defRPr/>
            </a:pPr>
            <a:r>
              <a:rPr lang="en-US" sz="2400" dirty="0"/>
              <a:t>July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3?  (not May 31, not July 5)</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(alternate with ARC)?</a:t>
            </a:r>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May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7706</TotalTime>
  <Words>2450</Words>
  <Application>Microsoft Office PowerPoint</Application>
  <PresentationFormat>Widescreen</PresentationFormat>
  <Paragraphs>256</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TGbh-agenda-2021-May-Interim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May 2021, 13:30-15:30 ET</vt:lpstr>
      <vt:lpstr>Approve prior TGbh minutes</vt:lpstr>
      <vt:lpstr>TGbh Agenda – 13 May 2021, 13:30-15:30 ET</vt:lpstr>
      <vt:lpstr>July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69</cp:revision>
  <cp:lastPrinted>1601-01-01T00:00:00Z</cp:lastPrinted>
  <dcterms:created xsi:type="dcterms:W3CDTF">2021-01-26T19:12:38Z</dcterms:created>
  <dcterms:modified xsi:type="dcterms:W3CDTF">2021-05-12T23:37:58Z</dcterms:modified>
</cp:coreProperties>
</file>