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103" d="100"/>
          <a:sy n="103" d="100"/>
        </p:scale>
        <p:origin x="44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03-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03-00bh-issues-tracking.docx" TargetMode="Externa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32"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11:15-13:15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May Interim meetings: Tuesday, 11:15-13:15; Thursday 11:15-13:15</a:t>
            </a:r>
          </a:p>
          <a:p>
            <a:pPr marL="857250" lvl="1" indent="-457200">
              <a:lnSpc>
                <a:spcPct val="90000"/>
              </a:lnSpc>
              <a:spcBef>
                <a:spcPts val="0"/>
              </a:spcBef>
              <a:spcAft>
                <a:spcPts val="0"/>
              </a:spcAft>
              <a:buFont typeface="Arial" panose="020B0604020202020204" pitchFamily="34" charset="0"/>
              <a:buChar char="•"/>
              <a:defRPr/>
            </a:pPr>
            <a:r>
              <a:rPr lang="en-US"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dirty="0">
                <a:hlinkClick r:id="rId5"/>
              </a:rPr>
              <a:t>11-21/0332r3</a:t>
            </a:r>
            <a:r>
              <a:rPr lang="en-US" sz="2800" dirty="0"/>
              <a:t> </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29: </a:t>
            </a:r>
            <a:r>
              <a:rPr lang="en-US" sz="2200" dirty="0">
                <a:hlinkClick r:id="rId4"/>
              </a:rPr>
              <a:t>11-21/0574r0</a:t>
            </a:r>
            <a:endParaRPr lang="en-US" sz="2200" dirty="0"/>
          </a:p>
          <a:p>
            <a:pPr marL="1257300" lvl="2" indent="-457200">
              <a:lnSpc>
                <a:spcPct val="90000"/>
              </a:lnSpc>
              <a:spcBef>
                <a:spcPts val="0"/>
              </a:spcBef>
              <a:spcAft>
                <a:spcPts val="600"/>
              </a:spcAft>
              <a:buFont typeface="Arial" panose="020B0604020202020204" pitchFamily="34" charset="0"/>
              <a:buChar char="•"/>
              <a:defRPr/>
            </a:pPr>
            <a:r>
              <a:rPr lang="en-US" sz="2200" dirty="0"/>
              <a:t>April 12: &lt;link&gt;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11:15-13:15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dirty="0">
                <a:hlinkClick r:id="rId5"/>
              </a:rPr>
              <a:t>11-21/0332r3</a:t>
            </a:r>
            <a:r>
              <a:rPr lang="en-US" sz="2800" dirty="0"/>
              <a:t> </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&lt;TBD date/time&gt;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7528</TotalTime>
  <Words>2398</Words>
  <Application>Microsoft Office PowerPoint</Application>
  <PresentationFormat>Widescreen</PresentationFormat>
  <Paragraphs>257</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11:15-13:15 ET</vt:lpstr>
      <vt:lpstr>Approve prior TGbh minutes</vt:lpstr>
      <vt:lpstr>TGbh Agenda – 13 May 2021, 11:15-13:15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56</cp:revision>
  <cp:lastPrinted>1601-01-01T00:00:00Z</cp:lastPrinted>
  <dcterms:created xsi:type="dcterms:W3CDTF">2021-01-26T19:12:38Z</dcterms:created>
  <dcterms:modified xsi:type="dcterms:W3CDTF">2021-04-06T21:23:14Z</dcterms:modified>
</cp:coreProperties>
</file>