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6" r:id="rId4"/>
    <p:sldId id="263" r:id="rId5"/>
    <p:sldId id="268" r:id="rId6"/>
    <p:sldId id="264" r:id="rId7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43"/>
  </p:normalViewPr>
  <p:slideViewPr>
    <p:cSldViewPr>
      <p:cViewPr varScale="1">
        <p:scale>
          <a:sx n="171" d="100"/>
          <a:sy n="171" d="100"/>
        </p:scale>
        <p:origin x="184" y="16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802.11-21/0609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802.11-21/0609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802.11-21/0609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802.11-21/0609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802.11-21/0609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802.11-21/0609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802.11-21/0609r0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2021-05-14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24000" y="1714500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14500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May 2021.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1" y="1485900"/>
            <a:ext cx="4966319" cy="3084910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Goal for the week: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Progress with comment resolution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Group met 4 times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Discussion and approval of 135 comment resolutions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Discussion in general direction on how to resolve some </a:t>
            </a:r>
            <a:r>
              <a:rPr lang="en-US" sz="1600" dirty="0" err="1">
                <a:solidFill>
                  <a:schemeClr val="tx1"/>
                </a:solidFill>
              </a:rPr>
              <a:t>Cls</a:t>
            </a:r>
            <a:r>
              <a:rPr lang="en-US" sz="1600" dirty="0">
                <a:solidFill>
                  <a:schemeClr val="tx1"/>
                </a:solidFill>
              </a:rPr>
              <a:t>. 11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Request to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Editor to produce next version of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800"/>
              <a:t>Slide </a:t>
            </a:r>
            <a:fld id="{440F5867-744E-4AA6-B0ED-4C44D2DFBB7B}" type="slidenum">
              <a:rPr lang="en-GB" sz="800" smtClean="0"/>
              <a:pPr/>
              <a:t>3</a:t>
            </a:fld>
            <a:endParaRPr lang="en-GB" sz="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z="800"/>
              <a:t>Marc Emmelmann (Koden-TI)</a:t>
            </a:r>
            <a:endParaRPr lang="en-GB" sz="80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sz="1200"/>
              <a:t>May 2021</a:t>
            </a:r>
            <a:endParaRPr lang="en-GB" sz="12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FCABC14-0B40-714C-9B67-992C843328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799563"/>
              </p:ext>
            </p:extLst>
          </p:nvPr>
        </p:nvGraphicFramePr>
        <p:xfrm>
          <a:off x="5868144" y="1485901"/>
          <a:ext cx="2592288" cy="3202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9842">
                  <a:extLst>
                    <a:ext uri="{9D8B030D-6E8A-4147-A177-3AD203B41FA5}">
                      <a16:colId xmlns:a16="http://schemas.microsoft.com/office/drawing/2014/main" val="2130983219"/>
                    </a:ext>
                  </a:extLst>
                </a:gridCol>
                <a:gridCol w="429965">
                  <a:extLst>
                    <a:ext uri="{9D8B030D-6E8A-4147-A177-3AD203B41FA5}">
                      <a16:colId xmlns:a16="http://schemas.microsoft.com/office/drawing/2014/main" val="3086724075"/>
                    </a:ext>
                  </a:extLst>
                </a:gridCol>
                <a:gridCol w="232481">
                  <a:extLst>
                    <a:ext uri="{9D8B030D-6E8A-4147-A177-3AD203B41FA5}">
                      <a16:colId xmlns:a16="http://schemas.microsoft.com/office/drawing/2014/main" val="710870433"/>
                    </a:ext>
                  </a:extLst>
                </a:gridCol>
              </a:tblGrid>
              <a:tr h="3209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Owning Ad-hoc</a:t>
                      </a:r>
                      <a:endParaRPr lang="en-GB" sz="9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u="none" strike="noStrike">
                          <a:effectLst/>
                        </a:rPr>
                        <a:t>Count of CID</a:t>
                      </a:r>
                      <a:endParaRPr lang="en-GB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3229631145"/>
                  </a:ext>
                </a:extLst>
              </a:tr>
              <a:tr h="14265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EDITOR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382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817627467"/>
                  </a:ext>
                </a:extLst>
              </a:tr>
              <a:tr h="14265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2021-01-05 - approved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589" marR="6931" marT="6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717492882"/>
                  </a:ext>
                </a:extLst>
              </a:tr>
              <a:tr h="14265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2021-01-12 - approved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589" marR="6931" marT="6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41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2193937842"/>
                  </a:ext>
                </a:extLst>
              </a:tr>
              <a:tr h="14265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2021-01-13 - approved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589" marR="6931" marT="6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1297140395"/>
                  </a:ext>
                </a:extLst>
              </a:tr>
              <a:tr h="14265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2021-01-27 - approved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589" marR="6931" marT="6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52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3639998175"/>
                  </a:ext>
                </a:extLst>
              </a:tr>
              <a:tr h="14265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2021-02-02 - approved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589" marR="6931" marT="6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2687843267"/>
                  </a:ext>
                </a:extLst>
              </a:tr>
              <a:tr h="14265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2021-02-09 - approved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589" marR="6931" marT="6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37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1822151049"/>
                  </a:ext>
                </a:extLst>
              </a:tr>
              <a:tr h="14265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2021-03-09 - approved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589" marR="6931" marT="6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3124736615"/>
                  </a:ext>
                </a:extLst>
              </a:tr>
              <a:tr h="14265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2021-03-10 - approved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589" marR="6931" marT="6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18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3855618341"/>
                  </a:ext>
                </a:extLst>
              </a:tr>
              <a:tr h="14265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2021-03-12 - approved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589" marR="6931" marT="6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60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4094399838"/>
                  </a:ext>
                </a:extLst>
              </a:tr>
              <a:tr h="14265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2021-04-13 - approved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589" marR="6931" marT="6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4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3535955735"/>
                  </a:ext>
                </a:extLst>
              </a:tr>
              <a:tr h="14265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2021-05-04 - approved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589" marR="6931" marT="6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13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3474281465"/>
                  </a:ext>
                </a:extLst>
              </a:tr>
              <a:tr h="14265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2021-05-11 - approved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589" marR="6931" marT="6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17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1515618088"/>
                  </a:ext>
                </a:extLst>
              </a:tr>
              <a:tr h="14265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2021-05-14 - CID 1091 - approved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589" marR="6931" marT="6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3611695383"/>
                  </a:ext>
                </a:extLst>
              </a:tr>
              <a:tr h="14265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2021-05-14 - editor - approved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589" marR="6931" marT="6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18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1187855624"/>
                  </a:ext>
                </a:extLst>
              </a:tr>
              <a:tr h="14265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2021-05-14a - approved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589" marR="6931" marT="6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67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1124216648"/>
                  </a:ext>
                </a:extLst>
              </a:tr>
              <a:tr h="14265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2021-05-14b - approved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589" marR="6931" marT="6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32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2648547032"/>
                  </a:ext>
                </a:extLst>
              </a:tr>
              <a:tr h="14265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CHAIR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261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2188799858"/>
                  </a:ext>
                </a:extLst>
              </a:tr>
              <a:tr h="14265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(Leer)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589" marR="6931" marT="6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261</a:t>
                      </a:r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2685328891"/>
                  </a:ext>
                </a:extLst>
              </a:tr>
              <a:tr h="142655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u="none" strike="noStrike">
                          <a:effectLst/>
                        </a:rPr>
                        <a:t>Gesamtergebnis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u="none" strike="noStrike">
                          <a:effectLst/>
                        </a:rPr>
                        <a:t>643</a:t>
                      </a:r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1" marR="6931" marT="6931" marB="0" anchor="b"/>
                </a:tc>
                <a:extLst>
                  <a:ext uri="{0D108BD9-81ED-4DB2-BD59-A6C34878D82A}">
                    <a16:rowId xmlns:a16="http://schemas.microsoft.com/office/drawing/2014/main" val="360882678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267874"/>
            <a:ext cx="1781167" cy="204788"/>
          </a:xfrm>
        </p:spPr>
        <p:txBody>
          <a:bodyPr/>
          <a:lstStyle/>
          <a:p>
            <a:r>
              <a:rPr lang="en-GB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732240" y="4856560"/>
            <a:ext cx="1799027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3160"/>
            <a:ext cx="5829300" cy="870347"/>
          </a:xfrm>
          <a:ln/>
        </p:spPr>
        <p:txBody>
          <a:bodyPr vert="horz" wrap="square" lIns="67500" tIns="35100" rIns="67500" bIns="351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Next Meeting &amp; Upcoming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7" y="1485901"/>
            <a:ext cx="7847699" cy="3156347"/>
          </a:xfrm>
          <a:ln/>
        </p:spPr>
        <p:txBody>
          <a:bodyPr/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Upcoming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Comment resolution from WG LB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Resolve all comments, produce D2.0, go to WG recirc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Weekly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Every Tuesday, 09:30h – 11:30 ET, 2 hours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Already announced with 10-day notice to WG  and TG reflector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Next </a:t>
            </a:r>
            <a:r>
              <a:rPr lang="en-US" dirty="0">
                <a:solidFill>
                  <a:schemeClr val="tx1"/>
                </a:solidFill>
              </a:rPr>
              <a:t>telco on May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sz="1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schedule (changed)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2F694896-C649-894C-96D2-15E938CA17CC}"/>
              </a:ext>
            </a:extLst>
          </p:cNvPr>
          <p:cNvSpPr txBox="1">
            <a:spLocks/>
          </p:cNvSpPr>
          <p:nvPr/>
        </p:nvSpPr>
        <p:spPr bwMode="auto">
          <a:xfrm>
            <a:off x="685800" y="1491629"/>
            <a:ext cx="7770813" cy="2952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June 2020			Call for comments on D0.1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November 2020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</a:rPr>
              <a:t>July 2021			D2.0 WGLB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November 2021	Form SB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November 2021	MEC/MDR done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Jan 2022			Initial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May 2022			Recirculation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July 2022			Final WG/EC approval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September 2022	</a:t>
            </a:r>
            <a:r>
              <a:rPr lang="en-US" altLang="en-US" sz="1600" dirty="0" err="1">
                <a:solidFill>
                  <a:schemeClr val="tx1"/>
                </a:solidFill>
              </a:rPr>
              <a:t>Revcom</a:t>
            </a:r>
            <a:r>
              <a:rPr lang="en-US" altLang="en-US" sz="1600" dirty="0">
                <a:solidFill>
                  <a:schemeClr val="tx1"/>
                </a:solidFill>
              </a:rPr>
              <a:t>/SASB approval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11-21/0608</a:t>
            </a:r>
          </a:p>
          <a:p>
            <a:r>
              <a:rPr lang="en-US" dirty="0"/>
              <a:t>Meeting / Chair’s Slide Deck:		11-21/0606</a:t>
            </a:r>
          </a:p>
          <a:p>
            <a:r>
              <a:rPr lang="en-US" dirty="0"/>
              <a:t>Meeting minutes:					11-21/0773</a:t>
            </a:r>
          </a:p>
          <a:p>
            <a:r>
              <a:rPr lang="en-US" dirty="0"/>
              <a:t>Snapshot Slide:						11-21/0607</a:t>
            </a:r>
          </a:p>
          <a:p>
            <a:r>
              <a:rPr lang="en-US" dirty="0"/>
              <a:t>Closing report:						11-21/0609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US" dirty="0" err="1"/>
              <a:t>UseCase</a:t>
            </a:r>
            <a:r>
              <a:rPr lang="en-US" dirty="0"/>
              <a:t> Document:			11-19/268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158</TotalTime>
  <Words>486</Words>
  <Application>Microsoft Macintosh PowerPoint</Application>
  <PresentationFormat>On-screen Show (16:9)</PresentationFormat>
  <Paragraphs>121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802-11-Submission-Koden-TI-plain</vt:lpstr>
      <vt:lpstr>Dokument</vt:lpstr>
      <vt:lpstr>TGbc Closing Report</vt:lpstr>
      <vt:lpstr>Abstract</vt:lpstr>
      <vt:lpstr>Meeting Goals &amp; Accomplishments of the week</vt:lpstr>
      <vt:lpstr>Plans for Next Meeting &amp; Upcoming Telcos</vt:lpstr>
      <vt:lpstr>TGbc schedule (changed)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31</cp:revision>
  <cp:lastPrinted>1601-01-01T00:00:00Z</cp:lastPrinted>
  <dcterms:created xsi:type="dcterms:W3CDTF">2019-09-17T07:48:51Z</dcterms:created>
  <dcterms:modified xsi:type="dcterms:W3CDTF">2021-05-14T14:55:32Z</dcterms:modified>
  <cp:category/>
</cp:coreProperties>
</file>