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98" r:id="rId4"/>
    <p:sldId id="30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802.11-21/0607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802.11-21/0607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802.11-21/0607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802.11-21/0607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May 2021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539762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7 telephone conferences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Moved from 1-hour </a:t>
            </a:r>
            <a:r>
              <a:rPr lang="en-US" sz="1600" dirty="0" err="1">
                <a:solidFill>
                  <a:schemeClr val="tx1"/>
                </a:solidFill>
              </a:rPr>
              <a:t>telcos</a:t>
            </a:r>
            <a:r>
              <a:rPr lang="en-US" sz="1600" dirty="0">
                <a:solidFill>
                  <a:schemeClr val="tx1"/>
                </a:solidFill>
              </a:rPr>
              <a:t> to 2-hour </a:t>
            </a:r>
            <a:r>
              <a:rPr lang="en-US" sz="1600" dirty="0" err="1">
                <a:solidFill>
                  <a:schemeClr val="tx1"/>
                </a:solidFill>
              </a:rPr>
              <a:t>telcos</a:t>
            </a:r>
            <a:endParaRPr lang="en-US" sz="1600" dirty="0">
              <a:solidFill>
                <a:schemeClr val="tx1"/>
              </a:solidFill>
            </a:endParaRP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Discussion of 12 submissions proposing comment resolutions for several comments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Major discussions on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functionality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Produced new Draft D1.02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Discussion on timeline: D2.0 anticipated for July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Approve resolutions for CIDs “ready for motion”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Continue comment resolution</a:t>
            </a:r>
          </a:p>
          <a:p>
            <a:pPr lvl="2">
              <a:buFont typeface="Arial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D49245F-D7DD-074B-8226-B4E6435B56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111413"/>
              </p:ext>
            </p:extLst>
          </p:nvPr>
        </p:nvGraphicFramePr>
        <p:xfrm>
          <a:off x="7752184" y="2276228"/>
          <a:ext cx="3637600" cy="4049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0943">
                  <a:extLst>
                    <a:ext uri="{9D8B030D-6E8A-4147-A177-3AD203B41FA5}">
                      <a16:colId xmlns:a16="http://schemas.microsoft.com/office/drawing/2014/main" val="2601777552"/>
                    </a:ext>
                  </a:extLst>
                </a:gridCol>
                <a:gridCol w="640396">
                  <a:extLst>
                    <a:ext uri="{9D8B030D-6E8A-4147-A177-3AD203B41FA5}">
                      <a16:colId xmlns:a16="http://schemas.microsoft.com/office/drawing/2014/main" val="199883878"/>
                    </a:ext>
                  </a:extLst>
                </a:gridCol>
                <a:gridCol w="346261">
                  <a:extLst>
                    <a:ext uri="{9D8B030D-6E8A-4147-A177-3AD203B41FA5}">
                      <a16:colId xmlns:a16="http://schemas.microsoft.com/office/drawing/2014/main" val="3165509740"/>
                    </a:ext>
                  </a:extLst>
                </a:gridCol>
              </a:tblGrid>
              <a:tr h="44992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Owning Ad-hoc</a:t>
                      </a:r>
                      <a:endParaRPr lang="en-GB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Count of CID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5356332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EDITOR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248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3845753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2021-01-05 -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9663754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2021-01-12 -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0000767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2021-01-13 -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32332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2021-01-27 -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52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270954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2021-02-02 -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6807460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2021-02-09 -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37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1439148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2021-03-09 -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6486347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2021-03-10 -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3050395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2021-03-12 -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61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8205978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2021-04-13 -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185874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2021-05-04 -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7674561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CHAIR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395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5875217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2021-05-11 - ready for motion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6318303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Carol - Cls 11 Editor Comments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1260950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Carol - Cls 9 Editor Comments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540102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(Leer)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359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9887035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Gesamtergebnis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643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03594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11-21/0608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Weekly 2-hour </a:t>
            </a:r>
            <a:r>
              <a:rPr lang="en-US" dirty="0" err="1">
                <a:solidFill>
                  <a:schemeClr val="tx1"/>
                </a:solidFill>
                <a:highlight>
                  <a:srgbClr val="FFFF00"/>
                </a:highlight>
              </a:rPr>
              <a:t>telcos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Tuesdays 09:30h – 11:30h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362</TotalTime>
  <Words>283</Words>
  <Application>Microsoft Macintosh PowerPoint</Application>
  <PresentationFormat>Widescreen</PresentationFormat>
  <Paragraphs>85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36</cp:revision>
  <cp:lastPrinted>1601-01-01T00:00:00Z</cp:lastPrinted>
  <dcterms:created xsi:type="dcterms:W3CDTF">2019-05-16T23:33:21Z</dcterms:created>
  <dcterms:modified xsi:type="dcterms:W3CDTF">2021-05-04T19:14:18Z</dcterms:modified>
  <cp:category/>
</cp:coreProperties>
</file>