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311" r:id="rId5"/>
    <p:sldId id="265" r:id="rId6"/>
    <p:sldId id="269" r:id="rId7"/>
    <p:sldId id="275" r:id="rId8"/>
    <p:sldId id="271" r:id="rId9"/>
    <p:sldId id="272" r:id="rId10"/>
    <p:sldId id="274" r:id="rId11"/>
    <p:sldId id="273" r:id="rId12"/>
    <p:sldId id="300" r:id="rId13"/>
    <p:sldId id="301" r:id="rId14"/>
    <p:sldId id="302" r:id="rId15"/>
    <p:sldId id="303" r:id="rId16"/>
    <p:sldId id="304" r:id="rId17"/>
    <p:sldId id="305" r:id="rId18"/>
    <p:sldId id="306" r:id="rId19"/>
    <p:sldId id="307" r:id="rId20"/>
    <p:sldId id="337" r:id="rId21"/>
    <p:sldId id="338" r:id="rId22"/>
    <p:sldId id="308" r:id="rId23"/>
    <p:sldId id="316" r:id="rId24"/>
    <p:sldId id="287" r:id="rId25"/>
    <p:sldId id="266" r:id="rId26"/>
    <p:sldId id="289" r:id="rId27"/>
    <p:sldId id="290" r:id="rId28"/>
    <p:sldId id="28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2" d="100"/>
          <a:sy n="122" d="100"/>
        </p:scale>
        <p:origin x="1624"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802.11-21/0606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802.11-21/0606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47"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May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9:30AM ET for 2-hours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09:30h – 11:30h ET for 2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pPr>
              <a:buFont typeface="Arial" panose="020B0604020202020204" pitchFamily="34" charset="0"/>
              <a:buChar char="•"/>
            </a:pPr>
            <a:endParaRPr lang="de-DE" dirty="0">
              <a:sym typeface="Wingdings" pitchFamily="2" charset="2"/>
            </a:endParaRPr>
          </a:p>
          <a:p>
            <a:pPr>
              <a:buFont typeface="Arial" panose="020B0604020202020204" pitchFamily="34" charset="0"/>
              <a:buChar char="•"/>
            </a:pPr>
            <a:r>
              <a:rPr lang="de-DE" dirty="0">
                <a:sym typeface="Wingdings" pitchFamily="2" charset="2"/>
              </a:rPr>
              <a:t>Next </a:t>
            </a:r>
            <a:r>
              <a:rPr lang="de-DE" dirty="0" err="1">
                <a:sym typeface="Wingdings" pitchFamily="2" charset="2"/>
              </a:rPr>
              <a:t>telco</a:t>
            </a:r>
            <a:r>
              <a:rPr lang="de-DE" dirty="0">
                <a:sym typeface="Wingdings" pitchFamily="2" charset="2"/>
              </a:rPr>
              <a:t> will </a:t>
            </a:r>
            <a:r>
              <a:rPr lang="de-DE" dirty="0" err="1">
                <a:sym typeface="Wingdings" pitchFamily="2" charset="2"/>
              </a:rPr>
              <a:t>be</a:t>
            </a:r>
            <a:r>
              <a:rPr lang="de-DE" dirty="0">
                <a:sym typeface="Wingdings" pitchFamily="2" charset="2"/>
              </a:rPr>
              <a:t> May 25th.</a:t>
            </a: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rgbClr val="FF0000"/>
                </a:solidFill>
              </a:rPr>
              <a:t>July</a:t>
            </a:r>
            <a:r>
              <a:rPr lang="en-US" altLang="en-US" dirty="0">
                <a:solidFill>
                  <a:schemeClr val="tx1"/>
                </a:solidFill>
              </a:rPr>
              <a:t>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677</TotalTime>
  <Words>2331</Words>
  <Application>Microsoft Macintosh PowerPoint</Application>
  <PresentationFormat>On-screen Show (4:3)</PresentationFormat>
  <Paragraphs>327</Paragraphs>
  <Slides>37</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37</cp:revision>
  <cp:lastPrinted>1601-01-01T00:00:00Z</cp:lastPrinted>
  <dcterms:created xsi:type="dcterms:W3CDTF">2019-05-17T00:07:25Z</dcterms:created>
  <dcterms:modified xsi:type="dcterms:W3CDTF">2021-05-14T14:18:13Z</dcterms:modified>
  <cp:category/>
</cp:coreProperties>
</file>