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257" r:id="rId3"/>
    <p:sldId id="262" r:id="rId4"/>
    <p:sldId id="311" r:id="rId5"/>
    <p:sldId id="265" r:id="rId6"/>
    <p:sldId id="269" r:id="rId7"/>
    <p:sldId id="275" r:id="rId8"/>
    <p:sldId id="271" r:id="rId9"/>
    <p:sldId id="272" r:id="rId10"/>
    <p:sldId id="274" r:id="rId11"/>
    <p:sldId id="273" r:id="rId12"/>
    <p:sldId id="300" r:id="rId13"/>
    <p:sldId id="301" r:id="rId14"/>
    <p:sldId id="302" r:id="rId15"/>
    <p:sldId id="303" r:id="rId16"/>
    <p:sldId id="304" r:id="rId17"/>
    <p:sldId id="305" r:id="rId18"/>
    <p:sldId id="306" r:id="rId19"/>
    <p:sldId id="307" r:id="rId20"/>
    <p:sldId id="337" r:id="rId21"/>
    <p:sldId id="338" r:id="rId22"/>
    <p:sldId id="308" r:id="rId23"/>
    <p:sldId id="316" r:id="rId24"/>
    <p:sldId id="287" r:id="rId25"/>
    <p:sldId id="266" r:id="rId26"/>
    <p:sldId id="289" r:id="rId27"/>
    <p:sldId id="290" r:id="rId28"/>
    <p:sldId id="288" r:id="rId29"/>
    <p:sldId id="292" r:id="rId30"/>
    <p:sldId id="299" r:id="rId31"/>
    <p:sldId id="293" r:id="rId32"/>
    <p:sldId id="294" r:id="rId33"/>
    <p:sldId id="263" r:id="rId34"/>
    <p:sldId id="296" r:id="rId35"/>
    <p:sldId id="297" r:id="rId36"/>
    <p:sldId id="295" r:id="rId37"/>
    <p:sldId id="264"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28" d="100"/>
          <a:sy n="128" d="100"/>
        </p:scale>
        <p:origin x="1424"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802.11-21/0606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802.11-21/0606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2021</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802.11-21/0606</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802.11-21/0606</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802.11-21/0606</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802.11-21/0606</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802.11-21/0606</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May 2021</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802.11-21/0606r0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2021-05-10</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40"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May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May 2021 (online interim)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9673494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32180646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Comment Resolution</a:t>
            </a:r>
          </a:p>
          <a:p>
            <a:pPr>
              <a:buFont typeface="Arial" panose="020B0604020202020204" pitchFamily="34" charset="0"/>
              <a:buChar char="•"/>
            </a:pPr>
            <a:r>
              <a:rPr lang="en-US" dirty="0">
                <a:solidFill>
                  <a:schemeClr val="tx1"/>
                </a:solidFill>
              </a:rPr>
              <a:t>Create D2.0 and go to WG recirculation ballot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
        <p:nvSpPr>
          <p:cNvPr id="7" name="TextBox 6">
            <a:extLst>
              <a:ext uri="{FF2B5EF4-FFF2-40B4-BE49-F238E27FC236}">
                <a16:creationId xmlns:a16="http://schemas.microsoft.com/office/drawing/2014/main" id="{18C96817-982F-864A-A132-9A61E30D9D4F}"/>
              </a:ext>
            </a:extLst>
          </p:cNvPr>
          <p:cNvSpPr txBox="1"/>
          <p:nvPr/>
        </p:nvSpPr>
        <p:spPr>
          <a:xfrm rot="20182806">
            <a:off x="2579273" y="3755272"/>
            <a:ext cx="2803492" cy="461665"/>
          </a:xfrm>
          <a:prstGeom prst="rect">
            <a:avLst/>
          </a:prstGeom>
          <a:noFill/>
        </p:spPr>
        <p:txBody>
          <a:bodyPr wrap="square" rtlCol="0">
            <a:spAutoFit/>
          </a:bodyPr>
          <a:lstStyle/>
          <a:p>
            <a:r>
              <a:rPr lang="en-US" b="1" dirty="0">
                <a:solidFill>
                  <a:srgbClr val="FF0000"/>
                </a:solidFill>
              </a:rPr>
              <a:t>To Be Updated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May 2021</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Online</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May 10-18,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(Self)</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de-DE" dirty="0" err="1">
                <a:sym typeface="Wingdings" pitchFamily="2" charset="2"/>
              </a:rPr>
              <a:t>No</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required</a:t>
            </a:r>
            <a:endParaRPr lang="de-DE" dirty="0">
              <a:sym typeface="Wingdings" pitchFamily="2" charset="2"/>
            </a:endParaRPr>
          </a:p>
          <a:p>
            <a:pPr>
              <a:buFont typeface="Arial" panose="020B0604020202020204" pitchFamily="34" charset="0"/>
              <a:buChar char="•"/>
            </a:pPr>
            <a:r>
              <a:rPr lang="en-US" dirty="0"/>
              <a:t>Weekly, Tuesdays, 10:00h ET for 1 hour</a:t>
            </a:r>
            <a:endParaRPr lang="de-DE" dirty="0">
              <a:sym typeface="Wingdings" pitchFamily="2" charset="2"/>
            </a:endParaRPr>
          </a:p>
          <a:p>
            <a:pPr>
              <a:buFont typeface="Arial" panose="020B0604020202020204" pitchFamily="34" charset="0"/>
              <a:buChar char="•"/>
            </a:pPr>
            <a:r>
              <a:rPr lang="de-DE" dirty="0" err="1">
                <a:sym typeface="Wingdings" pitchFamily="2" charset="2"/>
              </a:rPr>
              <a:t>Telco</a:t>
            </a:r>
            <a:r>
              <a:rPr lang="de-DE" dirty="0">
                <a:sym typeface="Wingdings" pitchFamily="2" charset="2"/>
              </a:rPr>
              <a:t> </a:t>
            </a:r>
            <a:r>
              <a:rPr lang="de-DE" dirty="0" err="1">
                <a:sym typeface="Wingdings" pitchFamily="2" charset="2"/>
              </a:rPr>
              <a:t>have</a:t>
            </a:r>
            <a:r>
              <a:rPr lang="de-DE" dirty="0">
                <a:sym typeface="Wingdings" pitchFamily="2" charset="2"/>
              </a:rPr>
              <a:t> </a:t>
            </a:r>
            <a:r>
              <a:rPr lang="de-DE" dirty="0" err="1">
                <a:sym typeface="Wingdings" pitchFamily="2" charset="2"/>
              </a:rPr>
              <a:t>been</a:t>
            </a:r>
            <a:r>
              <a:rPr lang="de-DE" dirty="0">
                <a:sym typeface="Wingdings" pitchFamily="2" charset="2"/>
              </a:rPr>
              <a:t> </a:t>
            </a:r>
            <a:r>
              <a:rPr lang="de-DE" dirty="0" err="1">
                <a:sym typeface="Wingdings" pitchFamily="2" charset="2"/>
              </a:rPr>
              <a:t>announced</a:t>
            </a:r>
            <a:r>
              <a:rPr lang="de-DE" dirty="0">
                <a:sym typeface="Wingdings" pitchFamily="2" charset="2"/>
              </a:rPr>
              <a:t> </a:t>
            </a:r>
            <a:r>
              <a:rPr lang="de-DE" dirty="0" err="1">
                <a:sym typeface="Wingdings" pitchFamily="2" charset="2"/>
              </a:rPr>
              <a:t>with</a:t>
            </a:r>
            <a:r>
              <a:rPr lang="de-DE" dirty="0">
                <a:sym typeface="Wingdings" pitchFamily="2" charset="2"/>
              </a:rPr>
              <a:t> 10-day </a:t>
            </a:r>
            <a:r>
              <a:rPr lang="de-DE" dirty="0" err="1">
                <a:sym typeface="Wingdings" pitchFamily="2" charset="2"/>
              </a:rPr>
              <a:t>notice</a:t>
            </a:r>
            <a:r>
              <a:rPr lang="de-DE" dirty="0">
                <a:sym typeface="Wingdings" pitchFamily="2" charset="2"/>
              </a:rPr>
              <a:t> on </a:t>
            </a:r>
            <a:r>
              <a:rPr lang="de-DE" dirty="0" err="1">
                <a:sym typeface="Wingdings" pitchFamily="2" charset="2"/>
              </a:rPr>
              <a:t>the</a:t>
            </a:r>
            <a:r>
              <a:rPr lang="de-DE" dirty="0">
                <a:sym typeface="Wingdings" pitchFamily="2" charset="2"/>
              </a:rPr>
              <a:t> WG </a:t>
            </a:r>
            <a:r>
              <a:rPr lang="de-DE" dirty="0" err="1">
                <a:sym typeface="Wingdings" pitchFamily="2" charset="2"/>
              </a:rPr>
              <a:t>reflector</a:t>
            </a:r>
            <a:endParaRPr lang="de-DE" dirty="0">
              <a:sym typeface="Wingdings" pitchFamily="2" charset="2"/>
            </a:endParaRPr>
          </a:p>
          <a:p>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
        <p:nvSpPr>
          <p:cNvPr id="9" name="Content Placeholder 8">
            <a:extLst>
              <a:ext uri="{FF2B5EF4-FFF2-40B4-BE49-F238E27FC236}">
                <a16:creationId xmlns:a16="http://schemas.microsoft.com/office/drawing/2014/main" id="{32AA2693-82EE-2942-960F-7A8973BF459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May 2021</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May 2021</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(Self)</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582</TotalTime>
  <Words>2323</Words>
  <Application>Microsoft Macintosh PowerPoint</Application>
  <PresentationFormat>On-screen Show (4:3)</PresentationFormat>
  <Paragraphs>326</Paragraphs>
  <Slides>37</Slides>
  <Notes>5</Notes>
  <HiddenSlides>2</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4" baseType="lpstr">
      <vt:lpstr>Arial</vt:lpstr>
      <vt:lpstr>Arial Black</vt:lpstr>
      <vt:lpstr>Calibri</vt:lpstr>
      <vt:lpstr>Monotype Sorts</vt:lpstr>
      <vt:lpstr>Times New Roman</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Reminder to register attendance</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IEEE Copyright Policy</vt:lpstr>
      <vt:lpstr>IEEE Copyright Policy (additional recourses)</vt:lpstr>
      <vt:lpstr>TGbc Documents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31</cp:revision>
  <cp:lastPrinted>1601-01-01T00:00:00Z</cp:lastPrinted>
  <dcterms:created xsi:type="dcterms:W3CDTF">2019-05-17T00:07:25Z</dcterms:created>
  <dcterms:modified xsi:type="dcterms:W3CDTF">2021-04-06T19:21:02Z</dcterms:modified>
  <cp:category/>
</cp:coreProperties>
</file>