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62" r:id="rId4"/>
    <p:sldId id="269" r:id="rId5"/>
    <p:sldId id="270" r:id="rId6"/>
    <p:sldId id="291" r:id="rId7"/>
    <p:sldId id="278" r:id="rId8"/>
    <p:sldId id="273" r:id="rId9"/>
    <p:sldId id="28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4660"/>
  </p:normalViewPr>
  <p:slideViewPr>
    <p:cSldViewPr>
      <p:cViewPr varScale="1">
        <p:scale>
          <a:sx n="57" d="100"/>
          <a:sy n="57" d="100"/>
        </p:scale>
        <p:origin x="78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802.11-21/0605r2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claudio.da.silva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Relationship Id="rId14" Type="http://schemas.openxmlformats.org/officeDocument/2006/relationships/hyperlink" Target="mailto:emily.h.qi@inte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89-00-0000-captialization-topic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(May 2021)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2021-05-10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802.11az 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Discuss Capitalization Topic 21/0789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claudio.da.silva@intel.com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800" dirty="0"/>
              <a:t>P802.11az was started on D3.0 out of January 2021 (Robert Stacey,  Emily Qi, Edward Au, Carol Ansley, Peter Ecclesine, Yongho Seok, Mark Hamilton) 21/0329r5 MDR in progress</a:t>
            </a:r>
          </a:p>
          <a:p>
            <a:r>
              <a:rPr lang="en-US" sz="1800" dirty="0"/>
              <a:t>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editors reviewed most of the findings. The MIB findings came in after the editors meeting. They are present in r4.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TGaz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editor will provide feedback on the findings and we will perform further review on a to be announced editors meeting.</a:t>
            </a:r>
          </a:p>
          <a:p>
            <a:r>
              <a:rPr lang="en-US" sz="1800" dirty="0"/>
              <a:t> 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-17-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123A-68DE-4834-AA4C-969891C9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Topic – 21/0789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8E38A-151A-4AE2-8A9E-D12AB022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https://mentor.ieee.org/802.11/dcn/21/11-21-0789-00-0000-captialization-topic.pptx</a:t>
            </a:r>
            <a:endParaRPr lang="en-US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/>
              <a:t>	Brian Hart (Cisco Systems)</a:t>
            </a:r>
          </a:p>
          <a:p>
            <a:r>
              <a:rPr lang="en-US" sz="1800" dirty="0"/>
              <a:t>Edward Au notes “Tail” and “Encoding Block” or similar terms in PHY clause could be added to the 802.11 Style Guide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Edward Au will add ‘Tail’ to Grandfathered term list.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take editing actions on Encoded block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5AAB7-B482-45CE-A7DB-0ACAE57A6D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63B07-2514-444F-8FFB-1F89B5328E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E8FD74-A324-4DAA-A4A8-61ADD6433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800" dirty="0"/>
              <a:t>, it is very hard to maintain the references</a:t>
            </a:r>
            <a:r>
              <a:rPr lang="en-GB" sz="2000" dirty="0"/>
              <a:t> in figures</a:t>
            </a:r>
          </a:p>
          <a:p>
            <a:r>
              <a:rPr lang="en-GB" sz="2000" dirty="0"/>
              <a:t>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1800" dirty="0"/>
              <a:t>Frame format figures are tables</a:t>
            </a:r>
          </a:p>
          <a:p>
            <a:r>
              <a:rPr lang="en-GB" sz="18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2021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July, changes are usually based on MDR suitability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60665"/>
              </p:ext>
            </p:extLst>
          </p:nvPr>
        </p:nvGraphicFramePr>
        <p:xfrm>
          <a:off x="794783" y="2057400"/>
          <a:ext cx="10589685" cy="632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617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4377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820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269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6**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7**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102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511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published ** Review in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157931"/>
              </p:ext>
            </p:extLst>
          </p:nvPr>
        </p:nvGraphicFramePr>
        <p:xfrm>
          <a:off x="737392" y="1374227"/>
          <a:ext cx="9395946" cy="497987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77514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Roy Want, Chao Chun Wang,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10-May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8.0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10-May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Framemaker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2020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Emily Qi, 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10_May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May 2021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11067</TotalTime>
  <Words>1337</Words>
  <Application>Microsoft Office PowerPoint</Application>
  <PresentationFormat>Widescreen</PresentationFormat>
  <Paragraphs>252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WG Editor’s Meeting (May 2021)</vt:lpstr>
      <vt:lpstr>Agenda for 2021-05-10 meeting</vt:lpstr>
      <vt:lpstr>Volunteer Editor Contacts</vt:lpstr>
      <vt:lpstr>MDR Status</vt:lpstr>
      <vt:lpstr>802.11 Style Guide</vt:lpstr>
      <vt:lpstr>Capitalization Topic – 21/0789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409</cp:revision>
  <cp:lastPrinted>1601-01-01T00:00:00Z</cp:lastPrinted>
  <dcterms:created xsi:type="dcterms:W3CDTF">2018-01-07T18:30:13Z</dcterms:created>
  <dcterms:modified xsi:type="dcterms:W3CDTF">2021-05-17T12:33:54Z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