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83" r:id="rId4"/>
    <p:sldId id="281" r:id="rId5"/>
    <p:sldId id="262" r:id="rId6"/>
    <p:sldId id="265" r:id="rId7"/>
    <p:sldId id="266" r:id="rId8"/>
    <p:sldId id="267" r:id="rId9"/>
    <p:sldId id="269" r:id="rId10"/>
    <p:sldId id="270" r:id="rId11"/>
    <p:sldId id="291" r:id="rId12"/>
    <p:sldId id="278" r:id="rId13"/>
    <p:sldId id="271" r:id="rId14"/>
    <p:sldId id="272" r:id="rId15"/>
    <p:sldId id="273" r:id="rId16"/>
    <p:sldId id="274" r:id="rId17"/>
    <p:sldId id="282" r:id="rId18"/>
    <p:sldId id="277" r:id="rId19"/>
    <p:sldId id="275" r:id="rId20"/>
    <p:sldId id="276" r:id="rId21"/>
    <p:sldId id="279" r:id="rId22"/>
    <p:sldId id="263" r:id="rId23"/>
    <p:sldId id="286" r:id="rId24"/>
    <p:sldId id="288" r:id="rId25"/>
    <p:sldId id="289" r:id="rId26"/>
    <p:sldId id="287" r:id="rId27"/>
    <p:sldId id="290" r:id="rId28"/>
    <p:sldId id="26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57" d="100"/>
          <a:sy n="57" d="100"/>
        </p:scale>
        <p:origin x="78" y="1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802.11-21/0605r0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2021-05-09</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-17-</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endParaRPr lang="en-US" sz="1800" u="sng" dirty="0">
              <a:solidFill>
                <a:srgbClr val="0000FF"/>
              </a:solidFill>
              <a:latin typeface="Arial" panose="020B0604020202020204" pitchFamily="34"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0581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May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July,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987615356"/>
              </p:ext>
            </p:extLst>
          </p:nvPr>
        </p:nvGraphicFramePr>
        <p:xfrm>
          <a:off x="794783" y="2057400"/>
          <a:ext cx="10589685" cy="6327251"/>
        </p:xfrm>
        <a:graphic>
          <a:graphicData uri="http://schemas.openxmlformats.org/drawingml/2006/table">
            <a:tbl>
              <a:tblPr firstRow="1" bandRow="1">
                <a:tableStyleId>{5C22544A-7EE6-4342-B048-85BDC9FD1C3A}</a:tableStyleId>
              </a:tblPr>
              <a:tblGrid>
                <a:gridCol w="3167617">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a:t>
                      </a:r>
                      <a:r>
                        <a:rPr kumimoji="0" lang="en-US" sz="2000" b="0" i="0" u="none" strike="noStrike" cap="none" normalizeH="0" baseline="0" dirty="0">
                          <a:ln>
                            <a:noFill/>
                          </a:ln>
                          <a:solidFill>
                            <a:schemeClr val="tx1"/>
                          </a:solidFill>
                          <a:effectLst/>
                          <a:latin typeface="Times New Roman" pitchFamily="18" charset="0"/>
                        </a:rPr>
                        <a:t> – 4377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Feb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269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50</a:t>
                      </a:r>
                      <a:r>
                        <a:rPr kumimoji="0" lang="en-US" sz="2000" b="0" i="0" u="none" strike="noStrike" cap="none" normalizeH="0" baseline="0" dirty="0">
                          <a:ln>
                            <a:noFill/>
                          </a:ln>
                          <a:solidFill>
                            <a:schemeClr val="tx1"/>
                          </a:solidFill>
                          <a:effectLst/>
                          <a:latin typeface="Times New Roman" pitchFamily="18" charset="0"/>
                        </a:rPr>
                        <a:t>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2022</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TGbc</a:t>
                      </a:r>
                      <a:r>
                        <a:rPr kumimoji="0" lang="en-US" sz="2000" b="0" i="0" u="none" strike="noStrike" cap="none" normalizeH="0" baseline="0" dirty="0">
                          <a:ln>
                            <a:noFill/>
                          </a:ln>
                          <a:solidFill>
                            <a:schemeClr val="tx1"/>
                          </a:solidFill>
                          <a:effectLst/>
                          <a:latin typeface="Times New Roman" pitchFamily="18" charset="0"/>
                        </a:rPr>
                        <a:t> – 77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TGbd</a:t>
                      </a:r>
                      <a:r>
                        <a:rPr kumimoji="0" lang="en-US" sz="2000" b="0" i="0" u="none" strike="noStrike" cap="none" normalizeH="0" baseline="0" dirty="0">
                          <a:ln>
                            <a:noFill/>
                          </a:ln>
                          <a:solidFill>
                            <a:schemeClr val="tx1"/>
                          </a:solidFill>
                          <a:effectLst/>
                          <a:latin typeface="Times New Roman" pitchFamily="18" charset="0"/>
                        </a:rPr>
                        <a:t> – 102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TGbe</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511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May</a:t>
                      </a:r>
                      <a:r>
                        <a:rPr kumimoji="0" lang="en-US" sz="2000" b="0" i="0" u="none" strike="noStrike" cap="none" normalizeH="0" baseline="0" dirty="0">
                          <a:ln>
                            <a:noFill/>
                          </a:ln>
                          <a:solidFill>
                            <a:schemeClr val="tx1"/>
                          </a:solidFill>
                          <a:effectLst/>
                          <a:latin typeface="Times New Roman" pitchFamily="18" charset="0"/>
                        </a:rPr>
                        <a:t>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tx1"/>
                          </a:solidFill>
                          <a:effectLst/>
                          <a:latin typeface="Times New Roman" pitchFamily="18" charset="0"/>
                        </a:rPr>
                        <a:t>*</a:t>
                      </a: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published ** Review in May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am2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734972388"/>
              </p:ext>
            </p:extLst>
          </p:nvPr>
        </p:nvGraphicFramePr>
        <p:xfrm>
          <a:off x="737392" y="1374227"/>
          <a:ext cx="9395946" cy="4979876"/>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8-Mar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11-Mar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7-Mar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28-Apr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8-Mar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solidFill>
                          <a:effectLst/>
                          <a:latin typeface="Times New Roman" pitchFamily="18" charset="0"/>
                        </a:rPr>
                        <a:t>8-Mar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11-Mar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28-Apr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r>
                        <a:rPr lang="en-US" sz="1600" dirty="0">
                          <a:solidFill>
                            <a:schemeClr val="tx1"/>
                          </a:solidFill>
                        </a:rPr>
                        <a:t>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2021-05-10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802.11az MDR 21/0329</a:t>
            </a:r>
          </a:p>
          <a:p>
            <a:r>
              <a:rPr lang="en-US" dirty="0"/>
              <a:t>WG Style Guide for 802.11 draft 09/1034r17</a:t>
            </a:r>
          </a:p>
          <a:p>
            <a:r>
              <a:rPr lang="en-US" dirty="0"/>
              <a:t>Discuss Capitalization Topic 21/0789</a:t>
            </a:r>
          </a:p>
          <a:p>
            <a:r>
              <a:rPr lang="en-US" dirty="0"/>
              <a:t>Review WG Style Guide and </a:t>
            </a:r>
            <a:r>
              <a:rPr lang="en-US" dirty="0" err="1"/>
              <a:t>REVmd</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2021-05-10</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P802.11ay Amendment (NG60) – Carlos Cordeiro</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P802.11ba Amendment (WUR) – Po-kai Huang</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Jonathan Segev, Joseph Levy, Marc </a:t>
            </a:r>
            <a:r>
              <a:rPr lang="en-US" sz="1600" dirty="0" err="1"/>
              <a:t>Emmelmann</a:t>
            </a:r>
            <a:r>
              <a:rPr lang="en-US" sz="1600" dirty="0"/>
              <a:t>,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200" dirty="0"/>
              <a:t>	</a:t>
            </a:r>
            <a:r>
              <a:rPr lang="en-US" sz="1600" dirty="0"/>
              <a:t>	Catherine Berger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10</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US" sz="1400" dirty="0"/>
              <a:t>11ay –  </a:t>
            </a:r>
          </a:p>
          <a:p>
            <a:r>
              <a:rPr lang="en-GB" sz="1400" dirty="0"/>
              <a:t>11az – </a:t>
            </a:r>
            <a:r>
              <a:rPr lang="en-US" sz="1400" dirty="0"/>
              <a:t> </a:t>
            </a:r>
            <a:endParaRPr lang="en-GB" sz="1400" dirty="0"/>
          </a:p>
          <a:p>
            <a:r>
              <a:rPr lang="en-GB" sz="1400" dirty="0"/>
              <a:t>11ba – </a:t>
            </a:r>
            <a:r>
              <a:rPr lang="en-US" sz="1400" dirty="0"/>
              <a:t> </a:t>
            </a:r>
          </a:p>
          <a:p>
            <a:r>
              <a:rPr lang="en-GB" sz="1400" dirty="0"/>
              <a:t>11bb – </a:t>
            </a:r>
          </a:p>
          <a:p>
            <a:r>
              <a:rPr lang="en-GB" sz="1400" dirty="0"/>
              <a:t>11bc – </a:t>
            </a:r>
          </a:p>
          <a:p>
            <a:r>
              <a:rPr lang="en-GB" sz="1400" dirty="0"/>
              <a:t>11bd – </a:t>
            </a:r>
          </a:p>
          <a:p>
            <a:r>
              <a:rPr lang="en-GB" sz="1400" dirty="0"/>
              <a:t>11be – </a:t>
            </a:r>
            <a:r>
              <a:rPr lang="en-US" sz="1400" dirty="0"/>
              <a:t> </a:t>
            </a:r>
          </a:p>
          <a:p>
            <a:r>
              <a:rPr lang="en-US" sz="1400" dirty="0"/>
              <a:t>11bf </a:t>
            </a:r>
            <a:r>
              <a:rPr lang="en-GB" sz="1400" dirty="0"/>
              <a:t>–</a:t>
            </a:r>
            <a:r>
              <a:rPr lang="en-US" sz="1400" dirty="0"/>
              <a:t> </a:t>
            </a:r>
          </a:p>
          <a:p>
            <a:r>
              <a:rPr lang="en-GB" sz="1400" dirty="0" err="1"/>
              <a:t>REVme</a:t>
            </a:r>
            <a:r>
              <a:rPr lang="en-GB" sz="1400" dirty="0"/>
              <a:t> – </a:t>
            </a:r>
          </a:p>
          <a:p>
            <a:r>
              <a:rPr lang="en-GB" sz="1400" dirty="0"/>
              <a:t>11bh –  no report</a:t>
            </a:r>
          </a:p>
          <a:p>
            <a:r>
              <a:rPr lang="en-GB" sz="1400" dirty="0"/>
              <a:t>11bi – no report</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Yongho Seok, Mark Hamilton) 21/0329r5 MDR in progress</a:t>
            </a: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and we will perform further review on a to be announced editors meeting.</a:t>
            </a:r>
          </a:p>
          <a:p>
            <a:r>
              <a:rPr lang="en-US" sz="1800" dirty="0"/>
              <a:t>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10931</TotalTime>
  <Words>3540</Words>
  <Application>Microsoft Office PowerPoint</Application>
  <PresentationFormat>Widescreen</PresentationFormat>
  <Paragraphs>532</Paragraphs>
  <Slides>28</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2" baseType="lpstr">
      <vt:lpstr>Arial</vt:lpstr>
      <vt:lpstr>Times New Roman</vt:lpstr>
      <vt:lpstr>Office Theme</vt:lpstr>
      <vt:lpstr>Document</vt:lpstr>
      <vt:lpstr>802.11 WG Editor’s Meeting (May 2021)</vt:lpstr>
      <vt:lpstr>Abstract</vt:lpstr>
      <vt:lpstr>Agenda for 2021-05-10 meeting</vt:lpstr>
      <vt:lpstr>Roll Call – 2021-05-10</vt:lpstr>
      <vt:lpstr>Volunteer Editor Contacts</vt:lpstr>
      <vt:lpstr>May 10th roundtable status report</vt:lpstr>
      <vt:lpstr>Reflector Updates</vt:lpstr>
      <vt:lpstr>IEEE Publication Status</vt:lpstr>
      <vt:lpstr>MDR Status</vt:lpstr>
      <vt:lpstr>802.11 Style Guide</vt:lpstr>
      <vt:lpstr>Capitalization Topic – 21/0789</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398</cp:revision>
  <cp:lastPrinted>1601-01-01T00:00:00Z</cp:lastPrinted>
  <dcterms:created xsi:type="dcterms:W3CDTF">2018-01-07T18:30:13Z</dcterms:created>
  <dcterms:modified xsi:type="dcterms:W3CDTF">2021-05-09T12:26:46Z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