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8"/>
  </p:notesMasterIdLst>
  <p:handoutMasterIdLst>
    <p:handoutMasterId r:id="rId29"/>
  </p:handoutMasterIdLst>
  <p:sldIdLst>
    <p:sldId id="256" r:id="rId2"/>
    <p:sldId id="257" r:id="rId3"/>
    <p:sldId id="258" r:id="rId4"/>
    <p:sldId id="260" r:id="rId5"/>
    <p:sldId id="328" r:id="rId6"/>
    <p:sldId id="261" r:id="rId7"/>
    <p:sldId id="263" r:id="rId8"/>
    <p:sldId id="264" r:id="rId9"/>
    <p:sldId id="265" r:id="rId10"/>
    <p:sldId id="266" r:id="rId11"/>
    <p:sldId id="270" r:id="rId12"/>
    <p:sldId id="330" r:id="rId13"/>
    <p:sldId id="331" r:id="rId14"/>
    <p:sldId id="332" r:id="rId15"/>
    <p:sldId id="267" r:id="rId16"/>
    <p:sldId id="299" r:id="rId17"/>
    <p:sldId id="324" r:id="rId18"/>
    <p:sldId id="325" r:id="rId19"/>
    <p:sldId id="338" r:id="rId20"/>
    <p:sldId id="336" r:id="rId21"/>
    <p:sldId id="334" r:id="rId22"/>
    <p:sldId id="335" r:id="rId23"/>
    <p:sldId id="339" r:id="rId24"/>
    <p:sldId id="340" r:id="rId25"/>
    <p:sldId id="337" r:id="rId26"/>
    <p:sldId id="323" r:id="rId27"/>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E32008F-DF31-475C-AA81-71B070C74BE1}" v="15" dt="2021-03-15T15:00:02.40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2623" autoAdjust="0"/>
    <p:restoredTop sz="94660"/>
  </p:normalViewPr>
  <p:slideViewPr>
    <p:cSldViewPr>
      <p:cViewPr varScale="1">
        <p:scale>
          <a:sx n="114" d="100"/>
          <a:sy n="114" d="100"/>
        </p:scale>
        <p:origin x="1122" y="102"/>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4" d="100"/>
          <a:sy n="84" d="100"/>
        </p:scale>
        <p:origin x="381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microsoft.com/office/2016/11/relationships/changesInfo" Target="changesInfos/changesInfo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35"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B9EAC2BF-4E12-44FE-A845-F99C506449F8}"/>
    <pc:docChg chg="modSld">
      <pc:chgData name="Alfred Asterjadhi" userId="39de57b9-85c0-4fd1-aaac-8ca2b6560ad0" providerId="ADAL" clId="{B9EAC2BF-4E12-44FE-A845-F99C506449F8}" dt="2020-03-18T18:52:57.329" v="0"/>
      <pc:docMkLst>
        <pc:docMk/>
      </pc:docMkLst>
      <pc:sldChg chg="addSp">
        <pc:chgData name="Alfred Asterjadhi" userId="39de57b9-85c0-4fd1-aaac-8ca2b6560ad0" providerId="ADAL" clId="{B9EAC2BF-4E12-44FE-A845-F99C506449F8}" dt="2020-03-18T18:52:57.329" v="0"/>
        <pc:sldMkLst>
          <pc:docMk/>
          <pc:sldMk cId="0" sldId="256"/>
        </pc:sldMkLst>
        <pc:spChg chg="add">
          <ac:chgData name="Alfred Asterjadhi" userId="39de57b9-85c0-4fd1-aaac-8ca2b6560ad0" providerId="ADAL" clId="{B9EAC2BF-4E12-44FE-A845-F99C506449F8}" dt="2020-03-18T18:52:57.329" v="0"/>
          <ac:spMkLst>
            <pc:docMk/>
            <pc:sldMk cId="0" sldId="256"/>
            <ac:spMk id="2" creationId="{C85BE90B-FA25-477B-BC19-DCC96803C97C}"/>
          </ac:spMkLst>
        </pc:spChg>
      </pc:sldChg>
    </pc:docChg>
  </pc:docChgLst>
  <pc:docChgLst>
    <pc:chgData name="Alfred Asterjadhi" userId="39de57b9-85c0-4fd1-aaac-8ca2b6560ad0" providerId="ADAL" clId="{E1913768-674D-44BD-96B7-613C13A8F211}"/>
    <pc:docChg chg="undo custSel addSld delSld modSld modMainMaster">
      <pc:chgData name="Alfred Asterjadhi" userId="39de57b9-85c0-4fd1-aaac-8ca2b6560ad0" providerId="ADAL" clId="{E1913768-674D-44BD-96B7-613C13A8F211}" dt="2021-01-15T16:22:08.897" v="1023" actId="13926"/>
      <pc:docMkLst>
        <pc:docMk/>
      </pc:docMkLst>
      <pc:sldChg chg="modSp">
        <pc:chgData name="Alfred Asterjadhi" userId="39de57b9-85c0-4fd1-aaac-8ca2b6560ad0" providerId="ADAL" clId="{E1913768-674D-44BD-96B7-613C13A8F211}" dt="2021-01-15T16:21:31.357" v="1006" actId="113"/>
        <pc:sldMkLst>
          <pc:docMk/>
          <pc:sldMk cId="596865926" sldId="324"/>
        </pc:sldMkLst>
        <pc:spChg chg="mod">
          <ac:chgData name="Alfred Asterjadhi" userId="39de57b9-85c0-4fd1-aaac-8ca2b6560ad0" providerId="ADAL" clId="{E1913768-674D-44BD-96B7-613C13A8F211}" dt="2021-01-15T16:21:31.357" v="1006" actId="113"/>
          <ac:spMkLst>
            <pc:docMk/>
            <pc:sldMk cId="596865926" sldId="324"/>
            <ac:spMk id="3" creationId="{D3245099-458D-4C79-9B1C-5CE8FF5DED80}"/>
          </ac:spMkLst>
        </pc:spChg>
      </pc:sldChg>
      <pc:sldChg chg="modSp">
        <pc:chgData name="Alfred Asterjadhi" userId="39de57b9-85c0-4fd1-aaac-8ca2b6560ad0" providerId="ADAL" clId="{E1913768-674D-44BD-96B7-613C13A8F211}" dt="2021-01-15T16:21:33.900" v="1007"/>
        <pc:sldMkLst>
          <pc:docMk/>
          <pc:sldMk cId="3464474659" sldId="325"/>
        </pc:sldMkLst>
        <pc:spChg chg="mod">
          <ac:chgData name="Alfred Asterjadhi" userId="39de57b9-85c0-4fd1-aaac-8ca2b6560ad0" providerId="ADAL" clId="{E1913768-674D-44BD-96B7-613C13A8F211}" dt="2021-01-15T16:21:33.900" v="1007"/>
          <ac:spMkLst>
            <pc:docMk/>
            <pc:sldMk cId="3464474659" sldId="325"/>
            <ac:spMk id="3" creationId="{49A6CCA4-296A-475E-8868-A1006DFAF806}"/>
          </ac:spMkLst>
        </pc:spChg>
      </pc:sldChg>
      <pc:sldChg chg="modSp">
        <pc:chgData name="Alfred Asterjadhi" userId="39de57b9-85c0-4fd1-aaac-8ca2b6560ad0" providerId="ADAL" clId="{E1913768-674D-44BD-96B7-613C13A8F211}" dt="2021-01-15T16:21:35.716" v="1008"/>
        <pc:sldMkLst>
          <pc:docMk/>
          <pc:sldMk cId="3263408447" sldId="326"/>
        </pc:sldMkLst>
        <pc:spChg chg="mod">
          <ac:chgData name="Alfred Asterjadhi" userId="39de57b9-85c0-4fd1-aaac-8ca2b6560ad0" providerId="ADAL" clId="{E1913768-674D-44BD-96B7-613C13A8F211}" dt="2021-01-13T17:27:17.129" v="248" actId="13926"/>
          <ac:spMkLst>
            <pc:docMk/>
            <pc:sldMk cId="3263408447" sldId="326"/>
            <ac:spMk id="2" creationId="{6A27F32D-AAB2-4E4E-8703-7DB27C650C46}"/>
          </ac:spMkLst>
        </pc:spChg>
        <pc:spChg chg="mod">
          <ac:chgData name="Alfred Asterjadhi" userId="39de57b9-85c0-4fd1-aaac-8ca2b6560ad0" providerId="ADAL" clId="{E1913768-674D-44BD-96B7-613C13A8F211}" dt="2021-01-15T16:21:35.716" v="1008"/>
          <ac:spMkLst>
            <pc:docMk/>
            <pc:sldMk cId="3263408447" sldId="326"/>
            <ac:spMk id="3" creationId="{D3245099-458D-4C79-9B1C-5CE8FF5DED80}"/>
          </ac:spMkLst>
        </pc:spChg>
      </pc:sldChg>
      <pc:sldChg chg="modSp">
        <pc:chgData name="Alfred Asterjadhi" userId="39de57b9-85c0-4fd1-aaac-8ca2b6560ad0" providerId="ADAL" clId="{E1913768-674D-44BD-96B7-613C13A8F211}" dt="2021-01-15T16:21:37.671" v="1009"/>
        <pc:sldMkLst>
          <pc:docMk/>
          <pc:sldMk cId="1491866732" sldId="327"/>
        </pc:sldMkLst>
        <pc:spChg chg="mod">
          <ac:chgData name="Alfred Asterjadhi" userId="39de57b9-85c0-4fd1-aaac-8ca2b6560ad0" providerId="ADAL" clId="{E1913768-674D-44BD-96B7-613C13A8F211}" dt="2021-01-13T17:16:55.095" v="2" actId="13926"/>
          <ac:spMkLst>
            <pc:docMk/>
            <pc:sldMk cId="1491866732" sldId="327"/>
            <ac:spMk id="2" creationId="{11C5C3A7-526B-4152-8A7F-BC9636A70131}"/>
          </ac:spMkLst>
        </pc:spChg>
        <pc:spChg chg="mod">
          <ac:chgData name="Alfred Asterjadhi" userId="39de57b9-85c0-4fd1-aaac-8ca2b6560ad0" providerId="ADAL" clId="{E1913768-674D-44BD-96B7-613C13A8F211}" dt="2021-01-15T16:21:37.671" v="1009"/>
          <ac:spMkLst>
            <pc:docMk/>
            <pc:sldMk cId="1491866732" sldId="327"/>
            <ac:spMk id="3" creationId="{49A6CCA4-296A-475E-8868-A1006DFAF806}"/>
          </ac:spMkLst>
        </pc:spChg>
      </pc:sldChg>
      <pc:sldChg chg="addSp delSp modSp">
        <pc:chgData name="Alfred Asterjadhi" userId="39de57b9-85c0-4fd1-aaac-8ca2b6560ad0" providerId="ADAL" clId="{E1913768-674D-44BD-96B7-613C13A8F211}" dt="2021-01-15T16:22:08.897" v="1023" actId="13926"/>
        <pc:sldMkLst>
          <pc:docMk/>
          <pc:sldMk cId="2064304001" sldId="329"/>
        </pc:sldMkLst>
        <pc:spChg chg="mod">
          <ac:chgData name="Alfred Asterjadhi" userId="39de57b9-85c0-4fd1-aaac-8ca2b6560ad0" providerId="ADAL" clId="{E1913768-674D-44BD-96B7-613C13A8F211}" dt="2021-01-15T16:22:08.897" v="1023" actId="13926"/>
          <ac:spMkLst>
            <pc:docMk/>
            <pc:sldMk cId="2064304001" sldId="329"/>
            <ac:spMk id="2" creationId="{11C5C3A7-526B-4152-8A7F-BC9636A70131}"/>
          </ac:spMkLst>
        </pc:spChg>
        <pc:spChg chg="mod">
          <ac:chgData name="Alfred Asterjadhi" userId="39de57b9-85c0-4fd1-aaac-8ca2b6560ad0" providerId="ADAL" clId="{E1913768-674D-44BD-96B7-613C13A8F211}" dt="2021-01-15T16:21:56.182" v="1022" actId="20577"/>
          <ac:spMkLst>
            <pc:docMk/>
            <pc:sldMk cId="2064304001" sldId="329"/>
            <ac:spMk id="3" creationId="{49A6CCA4-296A-475E-8868-A1006DFAF806}"/>
          </ac:spMkLst>
        </pc:spChg>
        <pc:graphicFrameChg chg="add del">
          <ac:chgData name="Alfred Asterjadhi" userId="39de57b9-85c0-4fd1-aaac-8ca2b6560ad0" providerId="ADAL" clId="{E1913768-674D-44BD-96B7-613C13A8F211}" dt="2021-01-13T18:10:34.540" v="691"/>
          <ac:graphicFrameMkLst>
            <pc:docMk/>
            <pc:sldMk cId="2064304001" sldId="329"/>
            <ac:graphicFrameMk id="7" creationId="{600249BA-D138-455A-B88B-98498C396EFE}"/>
          </ac:graphicFrameMkLst>
        </pc:graphicFrameChg>
      </pc:sldChg>
      <pc:sldChg chg="modSp add del">
        <pc:chgData name="Alfred Asterjadhi" userId="39de57b9-85c0-4fd1-aaac-8ca2b6560ad0" providerId="ADAL" clId="{E1913768-674D-44BD-96B7-613C13A8F211}" dt="2021-01-14T14:25:46.562" v="973" actId="2696"/>
        <pc:sldMkLst>
          <pc:docMk/>
          <pc:sldMk cId="4062957974" sldId="333"/>
        </pc:sldMkLst>
        <pc:spChg chg="mod">
          <ac:chgData name="Alfred Asterjadhi" userId="39de57b9-85c0-4fd1-aaac-8ca2b6560ad0" providerId="ADAL" clId="{E1913768-674D-44BD-96B7-613C13A8F211}" dt="2021-01-14T14:24:47.597" v="972" actId="20577"/>
          <ac:spMkLst>
            <pc:docMk/>
            <pc:sldMk cId="4062957974" sldId="333"/>
            <ac:spMk id="2" creationId="{BAB79291-0AC0-48A3-8F7B-DBEA165793C5}"/>
          </ac:spMkLst>
        </pc:spChg>
      </pc:sldChg>
      <pc:sldMasterChg chg="modSp">
        <pc:chgData name="Alfred Asterjadhi" userId="39de57b9-85c0-4fd1-aaac-8ca2b6560ad0" providerId="ADAL" clId="{E1913768-674D-44BD-96B7-613C13A8F211}" dt="2021-01-13T17:16:42.015" v="1" actId="20577"/>
        <pc:sldMasterMkLst>
          <pc:docMk/>
          <pc:sldMasterMk cId="0" sldId="2147483648"/>
        </pc:sldMasterMkLst>
        <pc:spChg chg="mod">
          <ac:chgData name="Alfred Asterjadhi" userId="39de57b9-85c0-4fd1-aaac-8ca2b6560ad0" providerId="ADAL" clId="{E1913768-674D-44BD-96B7-613C13A8F211}" dt="2021-01-13T17:16:42.015" v="1" actId="20577"/>
          <ac:spMkLst>
            <pc:docMk/>
            <pc:sldMasterMk cId="0" sldId="2147483648"/>
            <ac:spMk id="10" creationId="{00000000-0000-0000-0000-000000000000}"/>
          </ac:spMkLst>
        </pc:spChg>
      </pc:sldMasterChg>
    </pc:docChg>
  </pc:docChgLst>
  <pc:docChgLst>
    <pc:chgData name="Alfred Asterjadhi" userId="39de57b9-85c0-4fd1-aaac-8ca2b6560ad0" providerId="ADAL" clId="{5E32008F-DF31-475C-AA81-71B070C74BE1}"/>
    <pc:docChg chg="modSld modMainMaster">
      <pc:chgData name="Alfred Asterjadhi" userId="39de57b9-85c0-4fd1-aaac-8ca2b6560ad0" providerId="ADAL" clId="{5E32008F-DF31-475C-AA81-71B070C74BE1}" dt="2021-03-15T15:00:23.811" v="27" actId="20577"/>
      <pc:docMkLst>
        <pc:docMk/>
      </pc:docMkLst>
      <pc:sldChg chg="modSp mod">
        <pc:chgData name="Alfred Asterjadhi" userId="39de57b9-85c0-4fd1-aaac-8ca2b6560ad0" providerId="ADAL" clId="{5E32008F-DF31-475C-AA81-71B070C74BE1}" dt="2021-03-15T15:00:02.394" v="25" actId="207"/>
        <pc:sldMkLst>
          <pc:docMk/>
          <pc:sldMk cId="1716082287" sldId="337"/>
        </pc:sldMkLst>
        <pc:spChg chg="mod">
          <ac:chgData name="Alfred Asterjadhi" userId="39de57b9-85c0-4fd1-aaac-8ca2b6560ad0" providerId="ADAL" clId="{5E32008F-DF31-475C-AA81-71B070C74BE1}" dt="2021-03-15T14:59:16.975" v="19" actId="13926"/>
          <ac:spMkLst>
            <pc:docMk/>
            <pc:sldMk cId="1716082287" sldId="337"/>
            <ac:spMk id="2" creationId="{11C5C3A7-526B-4152-8A7F-BC9636A70131}"/>
          </ac:spMkLst>
        </pc:spChg>
        <pc:spChg chg="mod">
          <ac:chgData name="Alfred Asterjadhi" userId="39de57b9-85c0-4fd1-aaac-8ca2b6560ad0" providerId="ADAL" clId="{5E32008F-DF31-475C-AA81-71B070C74BE1}" dt="2021-03-15T15:00:02.394" v="25" actId="207"/>
          <ac:spMkLst>
            <pc:docMk/>
            <pc:sldMk cId="1716082287" sldId="337"/>
            <ac:spMk id="3" creationId="{49A6CCA4-296A-475E-8868-A1006DFAF806}"/>
          </ac:spMkLst>
        </pc:spChg>
      </pc:sldChg>
      <pc:sldMasterChg chg="modSp mod">
        <pc:chgData name="Alfred Asterjadhi" userId="39de57b9-85c0-4fd1-aaac-8ca2b6560ad0" providerId="ADAL" clId="{5E32008F-DF31-475C-AA81-71B070C74BE1}" dt="2021-03-15T15:00:23.811" v="27" actId="20577"/>
        <pc:sldMasterMkLst>
          <pc:docMk/>
          <pc:sldMasterMk cId="0" sldId="2147483648"/>
        </pc:sldMasterMkLst>
        <pc:spChg chg="mod">
          <ac:chgData name="Alfred Asterjadhi" userId="39de57b9-85c0-4fd1-aaac-8ca2b6560ad0" providerId="ADAL" clId="{5E32008F-DF31-475C-AA81-71B070C74BE1}" dt="2021-03-15T15:00:23.811" v="27" actId="20577"/>
          <ac:spMkLst>
            <pc:docMk/>
            <pc:sldMasterMk cId="0" sldId="2147483648"/>
            <ac:spMk id="10" creationId="{00000000-0000-0000-0000-000000000000}"/>
          </ac:spMkLst>
        </pc:spChg>
      </pc:sldMasterChg>
    </pc:docChg>
  </pc:docChgLst>
  <pc:docChgLst>
    <pc:chgData name="Alfred Asterjadhi" userId="39de57b9-85c0-4fd1-aaac-8ca2b6560ad0" providerId="ADAL" clId="{E3CD7AB8-4A03-4D81-A5E3-2937DF360F76}"/>
    <pc:docChg chg="modMainMaster">
      <pc:chgData name="Alfred Asterjadhi" userId="39de57b9-85c0-4fd1-aaac-8ca2b6560ad0" providerId="ADAL" clId="{E3CD7AB8-4A03-4D81-A5E3-2937DF360F76}" dt="2021-03-09T19:27:34.144" v="1" actId="20577"/>
      <pc:docMkLst>
        <pc:docMk/>
      </pc:docMkLst>
      <pc:sldMasterChg chg="modSp mod">
        <pc:chgData name="Alfred Asterjadhi" userId="39de57b9-85c0-4fd1-aaac-8ca2b6560ad0" providerId="ADAL" clId="{E3CD7AB8-4A03-4D81-A5E3-2937DF360F76}" dt="2021-03-09T19:27:34.144" v="1" actId="20577"/>
        <pc:sldMasterMkLst>
          <pc:docMk/>
          <pc:sldMasterMk cId="0" sldId="2147483648"/>
        </pc:sldMasterMkLst>
        <pc:spChg chg="mod">
          <ac:chgData name="Alfred Asterjadhi" userId="39de57b9-85c0-4fd1-aaac-8ca2b6560ad0" providerId="ADAL" clId="{E3CD7AB8-4A03-4D81-A5E3-2937DF360F76}" dt="2021-03-09T19:27:34.144" v="1" actId="20577"/>
          <ac:spMkLst>
            <pc:docMk/>
            <pc:sldMasterMk cId="0" sldId="2147483648"/>
            <ac:spMk id="10" creationId="{00000000-0000-0000-0000-000000000000}"/>
          </ac:spMkLst>
        </pc:spChg>
      </pc:sldMasterChg>
    </pc:docChg>
  </pc:docChgLst>
  <pc:docChgLst>
    <pc:chgData name="Alfred Asterjadhi" userId="39de57b9-85c0-4fd1-aaac-8ca2b6560ad0" providerId="ADAL" clId="{6ED91C3A-8236-47BF-8990-E5AC15808997}"/>
    <pc:docChg chg="undo custSel addSld modSld modMainMaster">
      <pc:chgData name="Alfred Asterjadhi" userId="39de57b9-85c0-4fd1-aaac-8ca2b6560ad0" providerId="ADAL" clId="{6ED91C3A-8236-47BF-8990-E5AC15808997}" dt="2021-03-10T16:42:45.791" v="779" actId="6549"/>
      <pc:docMkLst>
        <pc:docMk/>
      </pc:docMkLst>
      <pc:sldChg chg="modSp mod">
        <pc:chgData name="Alfred Asterjadhi" userId="39de57b9-85c0-4fd1-aaac-8ca2b6560ad0" providerId="ADAL" clId="{6ED91C3A-8236-47BF-8990-E5AC15808997}" dt="2021-03-09T21:29:04.461" v="176" actId="20577"/>
        <pc:sldMkLst>
          <pc:docMk/>
          <pc:sldMk cId="596865926" sldId="324"/>
        </pc:sldMkLst>
        <pc:spChg chg="mod">
          <ac:chgData name="Alfred Asterjadhi" userId="39de57b9-85c0-4fd1-aaac-8ca2b6560ad0" providerId="ADAL" clId="{6ED91C3A-8236-47BF-8990-E5AC15808997}" dt="2021-03-09T21:29:04.461" v="176" actId="20577"/>
          <ac:spMkLst>
            <pc:docMk/>
            <pc:sldMk cId="596865926" sldId="324"/>
            <ac:spMk id="3" creationId="{D3245099-458D-4C79-9B1C-5CE8FF5DED80}"/>
          </ac:spMkLst>
        </pc:spChg>
      </pc:sldChg>
      <pc:sldChg chg="addSp delSp modSp mod">
        <pc:chgData name="Alfred Asterjadhi" userId="39de57b9-85c0-4fd1-aaac-8ca2b6560ad0" providerId="ADAL" clId="{6ED91C3A-8236-47BF-8990-E5AC15808997}" dt="2021-03-09T21:42:49.897" v="348" actId="20577"/>
        <pc:sldMkLst>
          <pc:docMk/>
          <pc:sldMk cId="3248079768" sldId="334"/>
        </pc:sldMkLst>
        <pc:spChg chg="mod">
          <ac:chgData name="Alfred Asterjadhi" userId="39de57b9-85c0-4fd1-aaac-8ca2b6560ad0" providerId="ADAL" clId="{6ED91C3A-8236-47BF-8990-E5AC15808997}" dt="2021-03-09T21:42:49.897" v="348" actId="20577"/>
          <ac:spMkLst>
            <pc:docMk/>
            <pc:sldMk cId="3248079768" sldId="334"/>
            <ac:spMk id="3" creationId="{D3245099-458D-4C79-9B1C-5CE8FF5DED80}"/>
          </ac:spMkLst>
        </pc:spChg>
        <pc:graphicFrameChg chg="add del mod">
          <ac:chgData name="Alfred Asterjadhi" userId="39de57b9-85c0-4fd1-aaac-8ca2b6560ad0" providerId="ADAL" clId="{6ED91C3A-8236-47BF-8990-E5AC15808997}" dt="2021-03-09T21:36:54.153" v="210"/>
          <ac:graphicFrameMkLst>
            <pc:docMk/>
            <pc:sldMk cId="3248079768" sldId="334"/>
            <ac:graphicFrameMk id="7" creationId="{C00F9C32-0B81-455A-89B1-436DE63C553D}"/>
          </ac:graphicFrameMkLst>
        </pc:graphicFrameChg>
      </pc:sldChg>
      <pc:sldChg chg="modSp mod">
        <pc:chgData name="Alfred Asterjadhi" userId="39de57b9-85c0-4fd1-aaac-8ca2b6560ad0" providerId="ADAL" clId="{6ED91C3A-8236-47BF-8990-E5AC15808997}" dt="2021-03-10T16:41:44.604" v="776" actId="20577"/>
        <pc:sldMkLst>
          <pc:docMk/>
          <pc:sldMk cId="2631687367" sldId="336"/>
        </pc:sldMkLst>
        <pc:spChg chg="mod">
          <ac:chgData name="Alfred Asterjadhi" userId="39de57b9-85c0-4fd1-aaac-8ca2b6560ad0" providerId="ADAL" clId="{6ED91C3A-8236-47BF-8990-E5AC15808997}" dt="2021-03-10T16:14:50.537" v="698" actId="13926"/>
          <ac:spMkLst>
            <pc:docMk/>
            <pc:sldMk cId="2631687367" sldId="336"/>
            <ac:spMk id="2" creationId="{11C5C3A7-526B-4152-8A7F-BC9636A70131}"/>
          </ac:spMkLst>
        </pc:spChg>
        <pc:spChg chg="mod">
          <ac:chgData name="Alfred Asterjadhi" userId="39de57b9-85c0-4fd1-aaac-8ca2b6560ad0" providerId="ADAL" clId="{6ED91C3A-8236-47BF-8990-E5AC15808997}" dt="2021-03-10T16:41:44.604" v="776" actId="20577"/>
          <ac:spMkLst>
            <pc:docMk/>
            <pc:sldMk cId="2631687367" sldId="336"/>
            <ac:spMk id="3" creationId="{49A6CCA4-296A-475E-8868-A1006DFAF806}"/>
          </ac:spMkLst>
        </pc:spChg>
      </pc:sldChg>
      <pc:sldChg chg="modSp mod">
        <pc:chgData name="Alfred Asterjadhi" userId="39de57b9-85c0-4fd1-aaac-8ca2b6560ad0" providerId="ADAL" clId="{6ED91C3A-8236-47BF-8990-E5AC15808997}" dt="2021-03-10T16:42:45.791" v="779" actId="6549"/>
        <pc:sldMkLst>
          <pc:docMk/>
          <pc:sldMk cId="1716082287" sldId="337"/>
        </pc:sldMkLst>
        <pc:spChg chg="mod">
          <ac:chgData name="Alfred Asterjadhi" userId="39de57b9-85c0-4fd1-aaac-8ca2b6560ad0" providerId="ADAL" clId="{6ED91C3A-8236-47BF-8990-E5AC15808997}" dt="2021-03-10T16:42:30.035" v="777" actId="13926"/>
          <ac:spMkLst>
            <pc:docMk/>
            <pc:sldMk cId="1716082287" sldId="337"/>
            <ac:spMk id="2" creationId="{11C5C3A7-526B-4152-8A7F-BC9636A70131}"/>
          </ac:spMkLst>
        </pc:spChg>
        <pc:spChg chg="mod">
          <ac:chgData name="Alfred Asterjadhi" userId="39de57b9-85c0-4fd1-aaac-8ca2b6560ad0" providerId="ADAL" clId="{6ED91C3A-8236-47BF-8990-E5AC15808997}" dt="2021-03-10T16:42:45.791" v="779" actId="6549"/>
          <ac:spMkLst>
            <pc:docMk/>
            <pc:sldMk cId="1716082287" sldId="337"/>
            <ac:spMk id="3" creationId="{49A6CCA4-296A-475E-8868-A1006DFAF806}"/>
          </ac:spMkLst>
        </pc:spChg>
      </pc:sldChg>
      <pc:sldChg chg="addSp delSp modSp add mod">
        <pc:chgData name="Alfred Asterjadhi" userId="39de57b9-85c0-4fd1-aaac-8ca2b6560ad0" providerId="ADAL" clId="{6ED91C3A-8236-47BF-8990-E5AC15808997}" dt="2021-03-09T21:33:59.622" v="199" actId="20577"/>
        <pc:sldMkLst>
          <pc:docMk/>
          <pc:sldMk cId="1494284795" sldId="338"/>
        </pc:sldMkLst>
        <pc:spChg chg="mod">
          <ac:chgData name="Alfred Asterjadhi" userId="39de57b9-85c0-4fd1-aaac-8ca2b6560ad0" providerId="ADAL" clId="{6ED91C3A-8236-47BF-8990-E5AC15808997}" dt="2021-03-09T21:33:48.838" v="197" actId="20577"/>
          <ac:spMkLst>
            <pc:docMk/>
            <pc:sldMk cId="1494284795" sldId="338"/>
            <ac:spMk id="2" creationId="{6A27F32D-AAB2-4E4E-8703-7DB27C650C46}"/>
          </ac:spMkLst>
        </pc:spChg>
        <pc:spChg chg="mod">
          <ac:chgData name="Alfred Asterjadhi" userId="39de57b9-85c0-4fd1-aaac-8ca2b6560ad0" providerId="ADAL" clId="{6ED91C3A-8236-47BF-8990-E5AC15808997}" dt="2021-03-09T21:33:59.622" v="199" actId="20577"/>
          <ac:spMkLst>
            <pc:docMk/>
            <pc:sldMk cId="1494284795" sldId="338"/>
            <ac:spMk id="3" creationId="{D3245099-458D-4C79-9B1C-5CE8FF5DED80}"/>
          </ac:spMkLst>
        </pc:spChg>
        <pc:spChg chg="mod">
          <ac:chgData name="Alfred Asterjadhi" userId="39de57b9-85c0-4fd1-aaac-8ca2b6560ad0" providerId="ADAL" clId="{6ED91C3A-8236-47BF-8990-E5AC15808997}" dt="2021-03-09T21:06:48.626" v="132"/>
          <ac:spMkLst>
            <pc:docMk/>
            <pc:sldMk cId="1494284795" sldId="338"/>
            <ac:spMk id="4" creationId="{C48B5450-79DE-4FD5-B875-2721391F53AB}"/>
          </ac:spMkLst>
        </pc:spChg>
        <pc:spChg chg="mod">
          <ac:chgData name="Alfred Asterjadhi" userId="39de57b9-85c0-4fd1-aaac-8ca2b6560ad0" providerId="ADAL" clId="{6ED91C3A-8236-47BF-8990-E5AC15808997}" dt="2021-03-09T21:06:48.626" v="132"/>
          <ac:spMkLst>
            <pc:docMk/>
            <pc:sldMk cId="1494284795" sldId="338"/>
            <ac:spMk id="5" creationId="{2E17BC8C-45E1-41C0-8FDF-C0C228CB6AEC}"/>
          </ac:spMkLst>
        </pc:spChg>
        <pc:spChg chg="mod">
          <ac:chgData name="Alfred Asterjadhi" userId="39de57b9-85c0-4fd1-aaac-8ca2b6560ad0" providerId="ADAL" clId="{6ED91C3A-8236-47BF-8990-E5AC15808997}" dt="2021-03-09T21:06:48.626" v="132"/>
          <ac:spMkLst>
            <pc:docMk/>
            <pc:sldMk cId="1494284795" sldId="338"/>
            <ac:spMk id="6" creationId="{60A28A1F-2074-47CF-9F71-6D0F8F0D15FE}"/>
          </ac:spMkLst>
        </pc:spChg>
        <pc:spChg chg="add del mod">
          <ac:chgData name="Alfred Asterjadhi" userId="39de57b9-85c0-4fd1-aaac-8ca2b6560ad0" providerId="ADAL" clId="{6ED91C3A-8236-47BF-8990-E5AC15808997}" dt="2021-03-09T21:06:48.626" v="132"/>
          <ac:spMkLst>
            <pc:docMk/>
            <pc:sldMk cId="1494284795" sldId="338"/>
            <ac:spMk id="7" creationId="{8CFDAD00-3E0F-4B64-8E5D-7E99F0CE9A3B}"/>
          </ac:spMkLst>
        </pc:spChg>
        <pc:spChg chg="add del mod">
          <ac:chgData name="Alfred Asterjadhi" userId="39de57b9-85c0-4fd1-aaac-8ca2b6560ad0" providerId="ADAL" clId="{6ED91C3A-8236-47BF-8990-E5AC15808997}" dt="2021-03-09T21:06:48.626" v="132"/>
          <ac:spMkLst>
            <pc:docMk/>
            <pc:sldMk cId="1494284795" sldId="338"/>
            <ac:spMk id="8" creationId="{71203F8C-8B7E-4873-A7E1-0CDACF71C564}"/>
          </ac:spMkLst>
        </pc:spChg>
        <pc:spChg chg="add del mod">
          <ac:chgData name="Alfred Asterjadhi" userId="39de57b9-85c0-4fd1-aaac-8ca2b6560ad0" providerId="ADAL" clId="{6ED91C3A-8236-47BF-8990-E5AC15808997}" dt="2021-03-09T21:06:48.626" v="132"/>
          <ac:spMkLst>
            <pc:docMk/>
            <pc:sldMk cId="1494284795" sldId="338"/>
            <ac:spMk id="9" creationId="{77709280-3902-40EA-B705-9576E88136EA}"/>
          </ac:spMkLst>
        </pc:spChg>
        <pc:spChg chg="add del mod">
          <ac:chgData name="Alfred Asterjadhi" userId="39de57b9-85c0-4fd1-aaac-8ca2b6560ad0" providerId="ADAL" clId="{6ED91C3A-8236-47BF-8990-E5AC15808997}" dt="2021-03-09T21:06:48.626" v="132"/>
          <ac:spMkLst>
            <pc:docMk/>
            <pc:sldMk cId="1494284795" sldId="338"/>
            <ac:spMk id="10" creationId="{F15D4844-C7C8-4A95-A154-E3A50AAF30A8}"/>
          </ac:spMkLst>
        </pc:spChg>
        <pc:spChg chg="add del mod">
          <ac:chgData name="Alfred Asterjadhi" userId="39de57b9-85c0-4fd1-aaac-8ca2b6560ad0" providerId="ADAL" clId="{6ED91C3A-8236-47BF-8990-E5AC15808997}" dt="2021-03-09T21:06:48.626" v="132"/>
          <ac:spMkLst>
            <pc:docMk/>
            <pc:sldMk cId="1494284795" sldId="338"/>
            <ac:spMk id="11" creationId="{C6F6503F-73D2-40C2-B470-48766F5562A0}"/>
          </ac:spMkLst>
        </pc:spChg>
      </pc:sldChg>
      <pc:sldMasterChg chg="modSp mod">
        <pc:chgData name="Alfred Asterjadhi" userId="39de57b9-85c0-4fd1-aaac-8ca2b6560ad0" providerId="ADAL" clId="{6ED91C3A-8236-47BF-8990-E5AC15808997}" dt="2021-03-09T20:57:58.872" v="1" actId="20577"/>
        <pc:sldMasterMkLst>
          <pc:docMk/>
          <pc:sldMasterMk cId="0" sldId="2147483648"/>
        </pc:sldMasterMkLst>
        <pc:spChg chg="mod">
          <ac:chgData name="Alfred Asterjadhi" userId="39de57b9-85c0-4fd1-aaac-8ca2b6560ad0" providerId="ADAL" clId="{6ED91C3A-8236-47BF-8990-E5AC15808997}" dt="2021-03-09T20:57:58.872" v="1" actId="20577"/>
          <ac:spMkLst>
            <pc:docMk/>
            <pc:sldMasterMk cId="0" sldId="2147483648"/>
            <ac:spMk id="10" creationId="{00000000-0000-0000-0000-000000000000}"/>
          </ac:spMkLst>
        </pc:spChg>
      </pc:sldMasterChg>
    </pc:docChg>
  </pc:docChgLst>
  <pc:docChgLst>
    <pc:chgData name="Alfred Asterjadhi" userId="39de57b9-85c0-4fd1-aaac-8ca2b6560ad0" providerId="ADAL" clId="{BE754A84-70C3-4888-8420-055C327C2C9E}"/>
    <pc:docChg chg="undo modSld modMainMaster">
      <pc:chgData name="Alfred Asterjadhi" userId="39de57b9-85c0-4fd1-aaac-8ca2b6560ad0" providerId="ADAL" clId="{BE754A84-70C3-4888-8420-055C327C2C9E}" dt="2021-01-11T15:09:31.860" v="186" actId="20577"/>
      <pc:docMkLst>
        <pc:docMk/>
      </pc:docMkLst>
      <pc:sldChg chg="modSp">
        <pc:chgData name="Alfred Asterjadhi" userId="39de57b9-85c0-4fd1-aaac-8ca2b6560ad0" providerId="ADAL" clId="{BE754A84-70C3-4888-8420-055C327C2C9E}" dt="2021-01-11T14:52:56.604" v="168" actId="20577"/>
        <pc:sldMkLst>
          <pc:docMk/>
          <pc:sldMk cId="132832093" sldId="267"/>
        </pc:sldMkLst>
        <pc:spChg chg="mod">
          <ac:chgData name="Alfred Asterjadhi" userId="39de57b9-85c0-4fd1-aaac-8ca2b6560ad0" providerId="ADAL" clId="{BE754A84-70C3-4888-8420-055C327C2C9E}" dt="2021-01-11T14:52:56.604" v="168" actId="20577"/>
          <ac:spMkLst>
            <pc:docMk/>
            <pc:sldMk cId="132832093" sldId="267"/>
            <ac:spMk id="3" creationId="{00000000-0000-0000-0000-000000000000}"/>
          </ac:spMkLst>
        </pc:spChg>
      </pc:sldChg>
      <pc:sldChg chg="modSp">
        <pc:chgData name="Alfred Asterjadhi" userId="39de57b9-85c0-4fd1-aaac-8ca2b6560ad0" providerId="ADAL" clId="{BE754A84-70C3-4888-8420-055C327C2C9E}" dt="2021-01-11T15:09:31.860" v="186" actId="20577"/>
        <pc:sldMkLst>
          <pc:docMk/>
          <pc:sldMk cId="1908471061" sldId="328"/>
        </pc:sldMkLst>
        <pc:spChg chg="mod">
          <ac:chgData name="Alfred Asterjadhi" userId="39de57b9-85c0-4fd1-aaac-8ca2b6560ad0" providerId="ADAL" clId="{BE754A84-70C3-4888-8420-055C327C2C9E}" dt="2021-01-11T15:09:31.860" v="186" actId="20577"/>
          <ac:spMkLst>
            <pc:docMk/>
            <pc:sldMk cId="1908471061" sldId="328"/>
            <ac:spMk id="3" creationId="{3EF9BE80-D462-4B64-8448-3B553445EDCF}"/>
          </ac:spMkLst>
        </pc:spChg>
      </pc:sldChg>
      <pc:sldMasterChg chg="modSp">
        <pc:chgData name="Alfred Asterjadhi" userId="39de57b9-85c0-4fd1-aaac-8ca2b6560ad0" providerId="ADAL" clId="{BE754A84-70C3-4888-8420-055C327C2C9E}" dt="2021-01-11T14:51:05.180" v="1" actId="20577"/>
        <pc:sldMasterMkLst>
          <pc:docMk/>
          <pc:sldMasterMk cId="0" sldId="2147483648"/>
        </pc:sldMasterMkLst>
        <pc:spChg chg="mod">
          <ac:chgData name="Alfred Asterjadhi" userId="39de57b9-85c0-4fd1-aaac-8ca2b6560ad0" providerId="ADAL" clId="{BE754A84-70C3-4888-8420-055C327C2C9E}" dt="2021-01-11T14:51:05.180" v="1" actId="20577"/>
          <ac:spMkLst>
            <pc:docMk/>
            <pc:sldMasterMk cId="0" sldId="2147483648"/>
            <ac:spMk id="10" creationId="{00000000-0000-0000-0000-000000000000}"/>
          </ac:spMkLst>
        </pc:spChg>
      </pc:sldMasterChg>
    </pc:docChg>
  </pc:docChgLst>
  <pc:docChgLst>
    <pc:chgData name="Alfred Asterjadhi" userId="39de57b9-85c0-4fd1-aaac-8ca2b6560ad0" providerId="ADAL" clId="{1E18AAEB-E61A-4A1B-B178-35214D088A11}"/>
    <pc:docChg chg="modMainMaster">
      <pc:chgData name="Alfred Asterjadhi" userId="39de57b9-85c0-4fd1-aaac-8ca2b6560ad0" providerId="ADAL" clId="{1E18AAEB-E61A-4A1B-B178-35214D088A11}" dt="2021-01-15T16:22:52.817" v="1" actId="20577"/>
      <pc:docMkLst>
        <pc:docMk/>
      </pc:docMkLst>
      <pc:sldMasterChg chg="modSp">
        <pc:chgData name="Alfred Asterjadhi" userId="39de57b9-85c0-4fd1-aaac-8ca2b6560ad0" providerId="ADAL" clId="{1E18AAEB-E61A-4A1B-B178-35214D088A11}" dt="2021-01-15T16:22:52.817" v="1" actId="20577"/>
        <pc:sldMasterMkLst>
          <pc:docMk/>
          <pc:sldMasterMk cId="0" sldId="2147483648"/>
        </pc:sldMasterMkLst>
        <pc:spChg chg="mod">
          <ac:chgData name="Alfred Asterjadhi" userId="39de57b9-85c0-4fd1-aaac-8ca2b6560ad0" providerId="ADAL" clId="{1E18AAEB-E61A-4A1B-B178-35214D088A11}" dt="2021-01-15T16:22:52.817" v="1" actId="20577"/>
          <ac:spMkLst>
            <pc:docMk/>
            <pc:sldMasterMk cId="0" sldId="2147483648"/>
            <ac:spMk id="10" creationId="{00000000-0000-0000-0000-000000000000}"/>
          </ac:spMkLst>
        </pc:spChg>
      </pc:sldMasterChg>
    </pc:docChg>
  </pc:docChgLst>
  <pc:docChgLst>
    <pc:chgData name="Alfred Asterjadhi" userId="39de57b9-85c0-4fd1-aaac-8ca2b6560ad0" providerId="ADAL" clId="{F11602D0-6CEF-4FD2-BA2B-4D6A45C70ADB}"/>
    <pc:docChg chg="custSel modSld modMainMaster">
      <pc:chgData name="Alfred Asterjadhi" userId="39de57b9-85c0-4fd1-aaac-8ca2b6560ad0" providerId="ADAL" clId="{F11602D0-6CEF-4FD2-BA2B-4D6A45C70ADB}" dt="2021-03-12T18:00:44.773" v="196" actId="6549"/>
      <pc:docMkLst>
        <pc:docMk/>
      </pc:docMkLst>
      <pc:sldChg chg="modSp mod">
        <pc:chgData name="Alfred Asterjadhi" userId="39de57b9-85c0-4fd1-aaac-8ca2b6560ad0" providerId="ADAL" clId="{F11602D0-6CEF-4FD2-BA2B-4D6A45C70ADB}" dt="2021-03-12T18:00:44.773" v="196" actId="6549"/>
        <pc:sldMkLst>
          <pc:docMk/>
          <pc:sldMk cId="1716082287" sldId="337"/>
        </pc:sldMkLst>
        <pc:spChg chg="mod">
          <ac:chgData name="Alfred Asterjadhi" userId="39de57b9-85c0-4fd1-aaac-8ca2b6560ad0" providerId="ADAL" clId="{F11602D0-6CEF-4FD2-BA2B-4D6A45C70ADB}" dt="2021-03-12T18:00:44.773" v="196" actId="6549"/>
          <ac:spMkLst>
            <pc:docMk/>
            <pc:sldMk cId="1716082287" sldId="337"/>
            <ac:spMk id="3" creationId="{49A6CCA4-296A-475E-8868-A1006DFAF806}"/>
          </ac:spMkLst>
        </pc:spChg>
      </pc:sldChg>
      <pc:sldMasterChg chg="modSp mod">
        <pc:chgData name="Alfred Asterjadhi" userId="39de57b9-85c0-4fd1-aaac-8ca2b6560ad0" providerId="ADAL" clId="{F11602D0-6CEF-4FD2-BA2B-4D6A45C70ADB}" dt="2021-03-12T15:54:54.467" v="1" actId="6549"/>
        <pc:sldMasterMkLst>
          <pc:docMk/>
          <pc:sldMasterMk cId="0" sldId="2147483648"/>
        </pc:sldMasterMkLst>
        <pc:spChg chg="mod">
          <ac:chgData name="Alfred Asterjadhi" userId="39de57b9-85c0-4fd1-aaac-8ca2b6560ad0" providerId="ADAL" clId="{F11602D0-6CEF-4FD2-BA2B-4D6A45C70ADB}" dt="2021-03-12T15:54:54.467" v="1" actId="6549"/>
          <ac:spMkLst>
            <pc:docMk/>
            <pc:sldMasterMk cId="0" sldId="2147483648"/>
            <ac:spMk id="10" creationId="{00000000-0000-0000-0000-000000000000}"/>
          </ac:spMkLst>
        </pc:spChg>
      </pc:sldMasterChg>
    </pc:docChg>
  </pc:docChgLst>
  <pc:docChgLst>
    <pc:chgData name="Alfred Asterjadhi" userId="39de57b9-85c0-4fd1-aaac-8ca2b6560ad0" providerId="ADAL" clId="{B1F7D363-93F5-4486-BF2B-1DD088418FAC}"/>
    <pc:docChg chg="undo custSel modSld modMainMaster">
      <pc:chgData name="Alfred Asterjadhi" userId="39de57b9-85c0-4fd1-aaac-8ca2b6560ad0" providerId="ADAL" clId="{B1F7D363-93F5-4486-BF2B-1DD088418FAC}" dt="2021-01-12T20:23:08.138" v="741" actId="13926"/>
      <pc:docMkLst>
        <pc:docMk/>
      </pc:docMkLst>
      <pc:sldChg chg="modSp">
        <pc:chgData name="Alfred Asterjadhi" userId="39de57b9-85c0-4fd1-aaac-8ca2b6560ad0" providerId="ADAL" clId="{B1F7D363-93F5-4486-BF2B-1DD088418FAC}" dt="2021-01-12T20:16:02.245" v="652" actId="20577"/>
        <pc:sldMkLst>
          <pc:docMk/>
          <pc:sldMk cId="596865926" sldId="324"/>
        </pc:sldMkLst>
        <pc:spChg chg="mod">
          <ac:chgData name="Alfred Asterjadhi" userId="39de57b9-85c0-4fd1-aaac-8ca2b6560ad0" providerId="ADAL" clId="{B1F7D363-93F5-4486-BF2B-1DD088418FAC}" dt="2021-01-12T19:43:25.808" v="2" actId="13926"/>
          <ac:spMkLst>
            <pc:docMk/>
            <pc:sldMk cId="596865926" sldId="324"/>
            <ac:spMk id="2" creationId="{6A27F32D-AAB2-4E4E-8703-7DB27C650C46}"/>
          </ac:spMkLst>
        </pc:spChg>
        <pc:spChg chg="mod">
          <ac:chgData name="Alfred Asterjadhi" userId="39de57b9-85c0-4fd1-aaac-8ca2b6560ad0" providerId="ADAL" clId="{B1F7D363-93F5-4486-BF2B-1DD088418FAC}" dt="2021-01-12T20:16:02.245" v="652" actId="20577"/>
          <ac:spMkLst>
            <pc:docMk/>
            <pc:sldMk cId="596865926" sldId="324"/>
            <ac:spMk id="3" creationId="{D3245099-458D-4C79-9B1C-5CE8FF5DED80}"/>
          </ac:spMkLst>
        </pc:spChg>
      </pc:sldChg>
      <pc:sldChg chg="modSp">
        <pc:chgData name="Alfred Asterjadhi" userId="39de57b9-85c0-4fd1-aaac-8ca2b6560ad0" providerId="ADAL" clId="{B1F7D363-93F5-4486-BF2B-1DD088418FAC}" dt="2021-01-12T20:23:01.265" v="740" actId="20577"/>
        <pc:sldMkLst>
          <pc:docMk/>
          <pc:sldMk cId="3464474659" sldId="325"/>
        </pc:sldMkLst>
        <pc:spChg chg="mod">
          <ac:chgData name="Alfred Asterjadhi" userId="39de57b9-85c0-4fd1-aaac-8ca2b6560ad0" providerId="ADAL" clId="{B1F7D363-93F5-4486-BF2B-1DD088418FAC}" dt="2021-01-12T19:43:30.381" v="3" actId="13926"/>
          <ac:spMkLst>
            <pc:docMk/>
            <pc:sldMk cId="3464474659" sldId="325"/>
            <ac:spMk id="2" creationId="{11C5C3A7-526B-4152-8A7F-BC9636A70131}"/>
          </ac:spMkLst>
        </pc:spChg>
        <pc:spChg chg="mod">
          <ac:chgData name="Alfred Asterjadhi" userId="39de57b9-85c0-4fd1-aaac-8ca2b6560ad0" providerId="ADAL" clId="{B1F7D363-93F5-4486-BF2B-1DD088418FAC}" dt="2021-01-12T20:23:01.265" v="740" actId="20577"/>
          <ac:spMkLst>
            <pc:docMk/>
            <pc:sldMk cId="3464474659" sldId="325"/>
            <ac:spMk id="3" creationId="{49A6CCA4-296A-475E-8868-A1006DFAF806}"/>
          </ac:spMkLst>
        </pc:spChg>
      </pc:sldChg>
      <pc:sldChg chg="addSp delSp modSp">
        <pc:chgData name="Alfred Asterjadhi" userId="39de57b9-85c0-4fd1-aaac-8ca2b6560ad0" providerId="ADAL" clId="{B1F7D363-93F5-4486-BF2B-1DD088418FAC}" dt="2021-01-12T20:23:08.138" v="741" actId="13926"/>
        <pc:sldMkLst>
          <pc:docMk/>
          <pc:sldMk cId="3263408447" sldId="326"/>
        </pc:sldMkLst>
        <pc:spChg chg="mod">
          <ac:chgData name="Alfred Asterjadhi" userId="39de57b9-85c0-4fd1-aaac-8ca2b6560ad0" providerId="ADAL" clId="{B1F7D363-93F5-4486-BF2B-1DD088418FAC}" dt="2021-01-12T20:23:08.138" v="741" actId="13926"/>
          <ac:spMkLst>
            <pc:docMk/>
            <pc:sldMk cId="3263408447" sldId="326"/>
            <ac:spMk id="2" creationId="{6A27F32D-AAB2-4E4E-8703-7DB27C650C46}"/>
          </ac:spMkLst>
        </pc:spChg>
        <pc:spChg chg="mod">
          <ac:chgData name="Alfred Asterjadhi" userId="39de57b9-85c0-4fd1-aaac-8ca2b6560ad0" providerId="ADAL" clId="{B1F7D363-93F5-4486-BF2B-1DD088418FAC}" dt="2021-01-12T20:22:48.144" v="734" actId="114"/>
          <ac:spMkLst>
            <pc:docMk/>
            <pc:sldMk cId="3263408447" sldId="326"/>
            <ac:spMk id="3" creationId="{D3245099-458D-4C79-9B1C-5CE8FF5DED80}"/>
          </ac:spMkLst>
        </pc:spChg>
        <pc:spChg chg="add del mod">
          <ac:chgData name="Alfred Asterjadhi" userId="39de57b9-85c0-4fd1-aaac-8ca2b6560ad0" providerId="ADAL" clId="{B1F7D363-93F5-4486-BF2B-1DD088418FAC}" dt="2021-01-12T20:22:24.778" v="722"/>
          <ac:spMkLst>
            <pc:docMk/>
            <pc:sldMk cId="3263408447" sldId="326"/>
            <ac:spMk id="10" creationId="{BA7F06A4-B04C-4FDB-8DB5-640E86409CC0}"/>
          </ac:spMkLst>
        </pc:spChg>
        <pc:spChg chg="add del mod">
          <ac:chgData name="Alfred Asterjadhi" userId="39de57b9-85c0-4fd1-aaac-8ca2b6560ad0" providerId="ADAL" clId="{B1F7D363-93F5-4486-BF2B-1DD088418FAC}" dt="2021-01-12T20:22:24.778" v="722"/>
          <ac:spMkLst>
            <pc:docMk/>
            <pc:sldMk cId="3263408447" sldId="326"/>
            <ac:spMk id="11" creationId="{81998C12-6C4B-4951-9B20-306C84C23C59}"/>
          </ac:spMkLst>
        </pc:spChg>
        <pc:spChg chg="add del mod">
          <ac:chgData name="Alfred Asterjadhi" userId="39de57b9-85c0-4fd1-aaac-8ca2b6560ad0" providerId="ADAL" clId="{B1F7D363-93F5-4486-BF2B-1DD088418FAC}" dt="2021-01-12T20:22:24.778" v="722"/>
          <ac:spMkLst>
            <pc:docMk/>
            <pc:sldMk cId="3263408447" sldId="326"/>
            <ac:spMk id="12" creationId="{5A9865D0-EA6B-4AA8-8C02-EA91D1891054}"/>
          </ac:spMkLst>
        </pc:spChg>
        <pc:spChg chg="add del mod">
          <ac:chgData name="Alfred Asterjadhi" userId="39de57b9-85c0-4fd1-aaac-8ca2b6560ad0" providerId="ADAL" clId="{B1F7D363-93F5-4486-BF2B-1DD088418FAC}" dt="2021-01-12T20:22:24.778" v="722"/>
          <ac:spMkLst>
            <pc:docMk/>
            <pc:sldMk cId="3263408447" sldId="326"/>
            <ac:spMk id="13" creationId="{DA8241CB-9FF8-46EB-B937-B3DD688CE592}"/>
          </ac:spMkLst>
        </pc:spChg>
        <pc:spChg chg="add del mod">
          <ac:chgData name="Alfred Asterjadhi" userId="39de57b9-85c0-4fd1-aaac-8ca2b6560ad0" providerId="ADAL" clId="{B1F7D363-93F5-4486-BF2B-1DD088418FAC}" dt="2021-01-12T20:22:24.778" v="722"/>
          <ac:spMkLst>
            <pc:docMk/>
            <pc:sldMk cId="3263408447" sldId="326"/>
            <ac:spMk id="14" creationId="{29481196-0698-49CC-9F6B-918B2C592B12}"/>
          </ac:spMkLst>
        </pc:spChg>
        <pc:graphicFrameChg chg="add del">
          <ac:chgData name="Alfred Asterjadhi" userId="39de57b9-85c0-4fd1-aaac-8ca2b6560ad0" providerId="ADAL" clId="{B1F7D363-93F5-4486-BF2B-1DD088418FAC}" dt="2021-01-12T20:16:59.645" v="678"/>
          <ac:graphicFrameMkLst>
            <pc:docMk/>
            <pc:sldMk cId="3263408447" sldId="326"/>
            <ac:graphicFrameMk id="7" creationId="{2DDBF858-095C-4B42-B22B-FB0C37118CDD}"/>
          </ac:graphicFrameMkLst>
        </pc:graphicFrameChg>
        <pc:graphicFrameChg chg="add del">
          <ac:chgData name="Alfred Asterjadhi" userId="39de57b9-85c0-4fd1-aaac-8ca2b6560ad0" providerId="ADAL" clId="{B1F7D363-93F5-4486-BF2B-1DD088418FAC}" dt="2021-01-12T20:17:04.083" v="680"/>
          <ac:graphicFrameMkLst>
            <pc:docMk/>
            <pc:sldMk cId="3263408447" sldId="326"/>
            <ac:graphicFrameMk id="8" creationId="{62C3C5A7-5014-446E-AAA0-BF06DB6F0AFC}"/>
          </ac:graphicFrameMkLst>
        </pc:graphicFrameChg>
        <pc:graphicFrameChg chg="add del">
          <ac:chgData name="Alfred Asterjadhi" userId="39de57b9-85c0-4fd1-aaac-8ca2b6560ad0" providerId="ADAL" clId="{B1F7D363-93F5-4486-BF2B-1DD088418FAC}" dt="2021-01-12T20:18:00.638" v="688"/>
          <ac:graphicFrameMkLst>
            <pc:docMk/>
            <pc:sldMk cId="3263408447" sldId="326"/>
            <ac:graphicFrameMk id="9" creationId="{259E774A-3FF7-48C2-9E04-D3DB18DC22E4}"/>
          </ac:graphicFrameMkLst>
        </pc:graphicFrameChg>
      </pc:sldChg>
      <pc:sldChg chg="addSp delSp modSp">
        <pc:chgData name="Alfred Asterjadhi" userId="39de57b9-85c0-4fd1-aaac-8ca2b6560ad0" providerId="ADAL" clId="{B1F7D363-93F5-4486-BF2B-1DD088418FAC}" dt="2021-01-12T20:03:57.713" v="571" actId="13926"/>
        <pc:sldMkLst>
          <pc:docMk/>
          <pc:sldMk cId="1491866732" sldId="327"/>
        </pc:sldMkLst>
        <pc:spChg chg="mod">
          <ac:chgData name="Alfred Asterjadhi" userId="39de57b9-85c0-4fd1-aaac-8ca2b6560ad0" providerId="ADAL" clId="{B1F7D363-93F5-4486-BF2B-1DD088418FAC}" dt="2021-01-12T20:03:57.713" v="571" actId="13926"/>
          <ac:spMkLst>
            <pc:docMk/>
            <pc:sldMk cId="1491866732" sldId="327"/>
            <ac:spMk id="2" creationId="{11C5C3A7-526B-4152-8A7F-BC9636A70131}"/>
          </ac:spMkLst>
        </pc:spChg>
        <pc:spChg chg="mod">
          <ac:chgData name="Alfred Asterjadhi" userId="39de57b9-85c0-4fd1-aaac-8ca2b6560ad0" providerId="ADAL" clId="{B1F7D363-93F5-4486-BF2B-1DD088418FAC}" dt="2021-01-12T20:01:42.474" v="430" actId="14100"/>
          <ac:spMkLst>
            <pc:docMk/>
            <pc:sldMk cId="1491866732" sldId="327"/>
            <ac:spMk id="3" creationId="{49A6CCA4-296A-475E-8868-A1006DFAF806}"/>
          </ac:spMkLst>
        </pc:spChg>
        <pc:graphicFrameChg chg="add del">
          <ac:chgData name="Alfred Asterjadhi" userId="39de57b9-85c0-4fd1-aaac-8ca2b6560ad0" providerId="ADAL" clId="{B1F7D363-93F5-4486-BF2B-1DD088418FAC}" dt="2021-01-12T19:46:55.678" v="104"/>
          <ac:graphicFrameMkLst>
            <pc:docMk/>
            <pc:sldMk cId="1491866732" sldId="327"/>
            <ac:graphicFrameMk id="7" creationId="{F99D8EBC-84F6-4CEB-8E80-561565B5F0F6}"/>
          </ac:graphicFrameMkLst>
        </pc:graphicFrameChg>
        <pc:graphicFrameChg chg="add del">
          <ac:chgData name="Alfred Asterjadhi" userId="39de57b9-85c0-4fd1-aaac-8ca2b6560ad0" providerId="ADAL" clId="{B1F7D363-93F5-4486-BF2B-1DD088418FAC}" dt="2021-01-12T19:46:58.574" v="106"/>
          <ac:graphicFrameMkLst>
            <pc:docMk/>
            <pc:sldMk cId="1491866732" sldId="327"/>
            <ac:graphicFrameMk id="8" creationId="{914D05AF-B30F-4409-8D9C-54ACDA1CA682}"/>
          </ac:graphicFrameMkLst>
        </pc:graphicFrameChg>
        <pc:graphicFrameChg chg="add del">
          <ac:chgData name="Alfred Asterjadhi" userId="39de57b9-85c0-4fd1-aaac-8ca2b6560ad0" providerId="ADAL" clId="{B1F7D363-93F5-4486-BF2B-1DD088418FAC}" dt="2021-01-12T19:47:02.628" v="108"/>
          <ac:graphicFrameMkLst>
            <pc:docMk/>
            <pc:sldMk cId="1491866732" sldId="327"/>
            <ac:graphicFrameMk id="9" creationId="{ABE3F430-6BD4-4E37-83B2-FC507B05EAD5}"/>
          </ac:graphicFrameMkLst>
        </pc:graphicFrameChg>
        <pc:graphicFrameChg chg="add del">
          <ac:chgData name="Alfred Asterjadhi" userId="39de57b9-85c0-4fd1-aaac-8ca2b6560ad0" providerId="ADAL" clId="{B1F7D363-93F5-4486-BF2B-1DD088418FAC}" dt="2021-01-12T19:49:40.095" v="171"/>
          <ac:graphicFrameMkLst>
            <pc:docMk/>
            <pc:sldMk cId="1491866732" sldId="327"/>
            <ac:graphicFrameMk id="10" creationId="{8B6414F3-5B95-41C8-8E2E-70FD81F41957}"/>
          </ac:graphicFrameMkLst>
        </pc:graphicFrameChg>
      </pc:sldChg>
      <pc:sldMasterChg chg="modSp">
        <pc:chgData name="Alfred Asterjadhi" userId="39de57b9-85c0-4fd1-aaac-8ca2b6560ad0" providerId="ADAL" clId="{B1F7D363-93F5-4486-BF2B-1DD088418FAC}" dt="2021-01-12T19:43:11.477" v="1" actId="20577"/>
        <pc:sldMasterMkLst>
          <pc:docMk/>
          <pc:sldMasterMk cId="0" sldId="2147483648"/>
        </pc:sldMasterMkLst>
        <pc:spChg chg="mod">
          <ac:chgData name="Alfred Asterjadhi" userId="39de57b9-85c0-4fd1-aaac-8ca2b6560ad0" providerId="ADAL" clId="{B1F7D363-93F5-4486-BF2B-1DD088418FAC}" dt="2021-01-12T19:43:11.477" v="1" actId="20577"/>
          <ac:spMkLst>
            <pc:docMk/>
            <pc:sldMasterMk cId="0" sldId="2147483648"/>
            <ac:spMk id="10" creationId="{00000000-0000-0000-0000-000000000000}"/>
          </ac:spMkLst>
        </pc:spChg>
      </pc:sldMasterChg>
    </pc:docChg>
  </pc:docChgLst>
  <pc:docChgLst>
    <pc:chgData name="Alfred Asterjadhi" userId="39de57b9-85c0-4fd1-aaac-8ca2b6560ad0" providerId="ADAL" clId="{E9045064-67C2-4B1A-BF15-4F22A04C4EC4}"/>
    <pc:docChg chg="undo custSel addSld modSld modMainMaster">
      <pc:chgData name="Alfred Asterjadhi" userId="39de57b9-85c0-4fd1-aaac-8ca2b6560ad0" providerId="ADAL" clId="{E9045064-67C2-4B1A-BF15-4F22A04C4EC4}" dt="2021-01-11T14:40:08.925" v="928" actId="6549"/>
      <pc:docMkLst>
        <pc:docMk/>
      </pc:docMkLst>
      <pc:sldChg chg="delSp modSp">
        <pc:chgData name="Alfred Asterjadhi" userId="39de57b9-85c0-4fd1-aaac-8ca2b6560ad0" providerId="ADAL" clId="{E9045064-67C2-4B1A-BF15-4F22A04C4EC4}" dt="2021-01-11T03:07:39.299" v="4" actId="478"/>
        <pc:sldMkLst>
          <pc:docMk/>
          <pc:sldMk cId="0" sldId="256"/>
        </pc:sldMkLst>
        <pc:spChg chg="del mod">
          <ac:chgData name="Alfred Asterjadhi" userId="39de57b9-85c0-4fd1-aaac-8ca2b6560ad0" providerId="ADAL" clId="{E9045064-67C2-4B1A-BF15-4F22A04C4EC4}" dt="2021-01-11T03:07:39.299" v="4" actId="478"/>
          <ac:spMkLst>
            <pc:docMk/>
            <pc:sldMk cId="0" sldId="256"/>
            <ac:spMk id="2" creationId="{C85BE90B-FA25-477B-BC19-DCC96803C97C}"/>
          </ac:spMkLst>
        </pc:spChg>
      </pc:sldChg>
      <pc:sldChg chg="modSp">
        <pc:chgData name="Alfred Asterjadhi" userId="39de57b9-85c0-4fd1-aaac-8ca2b6560ad0" providerId="ADAL" clId="{E9045064-67C2-4B1A-BF15-4F22A04C4EC4}" dt="2021-01-11T03:37:01.827" v="648"/>
        <pc:sldMkLst>
          <pc:docMk/>
          <pc:sldMk cId="2243228416" sldId="299"/>
        </pc:sldMkLst>
        <pc:spChg chg="mod">
          <ac:chgData name="Alfred Asterjadhi" userId="39de57b9-85c0-4fd1-aaac-8ca2b6560ad0" providerId="ADAL" clId="{E9045064-67C2-4B1A-BF15-4F22A04C4EC4}" dt="2021-01-11T03:36:54.944" v="646"/>
          <ac:spMkLst>
            <pc:docMk/>
            <pc:sldMk cId="2243228416" sldId="299"/>
            <ac:spMk id="3" creationId="{3857177C-4F12-41D1-AB93-6925069E5DB9}"/>
          </ac:spMkLst>
        </pc:spChg>
        <pc:spChg chg="mod">
          <ac:chgData name="Alfred Asterjadhi" userId="39de57b9-85c0-4fd1-aaac-8ca2b6560ad0" providerId="ADAL" clId="{E9045064-67C2-4B1A-BF15-4F22A04C4EC4}" dt="2021-01-11T03:36:58.887" v="647"/>
          <ac:spMkLst>
            <pc:docMk/>
            <pc:sldMk cId="2243228416" sldId="299"/>
            <ac:spMk id="17" creationId="{442A1050-6527-4B2E-A943-E125D6B48B52}"/>
          </ac:spMkLst>
        </pc:spChg>
        <pc:spChg chg="mod">
          <ac:chgData name="Alfred Asterjadhi" userId="39de57b9-85c0-4fd1-aaac-8ca2b6560ad0" providerId="ADAL" clId="{E9045064-67C2-4B1A-BF15-4F22A04C4EC4}" dt="2021-01-11T03:37:01.827" v="648"/>
          <ac:spMkLst>
            <pc:docMk/>
            <pc:sldMk cId="2243228416" sldId="299"/>
            <ac:spMk id="18" creationId="{85E9751F-9C9F-433F-B45B-75AD3CEE784B}"/>
          </ac:spMkLst>
        </pc:spChg>
      </pc:sldChg>
      <pc:sldChg chg="addSp delSp modSp">
        <pc:chgData name="Alfred Asterjadhi" userId="39de57b9-85c0-4fd1-aaac-8ca2b6560ad0" providerId="ADAL" clId="{E9045064-67C2-4B1A-BF15-4F22A04C4EC4}" dt="2021-01-11T14:26:39.947" v="927" actId="6549"/>
        <pc:sldMkLst>
          <pc:docMk/>
          <pc:sldMk cId="596865926" sldId="324"/>
        </pc:sldMkLst>
        <pc:spChg chg="mod">
          <ac:chgData name="Alfred Asterjadhi" userId="39de57b9-85c0-4fd1-aaac-8ca2b6560ad0" providerId="ADAL" clId="{E9045064-67C2-4B1A-BF15-4F22A04C4EC4}" dt="2021-01-11T14:26:39.947" v="927" actId="6549"/>
          <ac:spMkLst>
            <pc:docMk/>
            <pc:sldMk cId="596865926" sldId="324"/>
            <ac:spMk id="3" creationId="{D3245099-458D-4C79-9B1C-5CE8FF5DED80}"/>
          </ac:spMkLst>
        </pc:spChg>
        <pc:graphicFrameChg chg="add del">
          <ac:chgData name="Alfred Asterjadhi" userId="39de57b9-85c0-4fd1-aaac-8ca2b6560ad0" providerId="ADAL" clId="{E9045064-67C2-4B1A-BF15-4F22A04C4EC4}" dt="2021-01-11T03:08:28.279" v="8"/>
          <ac:graphicFrameMkLst>
            <pc:docMk/>
            <pc:sldMk cId="596865926" sldId="324"/>
            <ac:graphicFrameMk id="7" creationId="{0C123EF1-07B1-4A59-98A1-0095176FFE1A}"/>
          </ac:graphicFrameMkLst>
        </pc:graphicFrameChg>
        <pc:graphicFrameChg chg="add del">
          <ac:chgData name="Alfred Asterjadhi" userId="39de57b9-85c0-4fd1-aaac-8ca2b6560ad0" providerId="ADAL" clId="{E9045064-67C2-4B1A-BF15-4F22A04C4EC4}" dt="2021-01-11T14:22:45.671" v="872"/>
          <ac:graphicFrameMkLst>
            <pc:docMk/>
            <pc:sldMk cId="596865926" sldId="324"/>
            <ac:graphicFrameMk id="7" creationId="{8D8E415E-4175-4DBC-B632-195AF40CD87F}"/>
          </ac:graphicFrameMkLst>
        </pc:graphicFrameChg>
        <pc:graphicFrameChg chg="add del">
          <ac:chgData name="Alfred Asterjadhi" userId="39de57b9-85c0-4fd1-aaac-8ca2b6560ad0" providerId="ADAL" clId="{E9045064-67C2-4B1A-BF15-4F22A04C4EC4}" dt="2021-01-11T03:08:32.930" v="10"/>
          <ac:graphicFrameMkLst>
            <pc:docMk/>
            <pc:sldMk cId="596865926" sldId="324"/>
            <ac:graphicFrameMk id="8" creationId="{0E3369E9-32D3-4A3B-A172-FF59646B23B2}"/>
          </ac:graphicFrameMkLst>
        </pc:graphicFrameChg>
        <pc:graphicFrameChg chg="add del">
          <ac:chgData name="Alfred Asterjadhi" userId="39de57b9-85c0-4fd1-aaac-8ca2b6560ad0" providerId="ADAL" clId="{E9045064-67C2-4B1A-BF15-4F22A04C4EC4}" dt="2021-01-11T14:22:51.757" v="874"/>
          <ac:graphicFrameMkLst>
            <pc:docMk/>
            <pc:sldMk cId="596865926" sldId="324"/>
            <ac:graphicFrameMk id="8" creationId="{C030A41F-00D6-45B5-B1C8-EA795FDDBCED}"/>
          </ac:graphicFrameMkLst>
        </pc:graphicFrameChg>
        <pc:graphicFrameChg chg="add del">
          <ac:chgData name="Alfred Asterjadhi" userId="39de57b9-85c0-4fd1-aaac-8ca2b6560ad0" providerId="ADAL" clId="{E9045064-67C2-4B1A-BF15-4F22A04C4EC4}" dt="2021-01-11T03:08:38.319" v="12"/>
          <ac:graphicFrameMkLst>
            <pc:docMk/>
            <pc:sldMk cId="596865926" sldId="324"/>
            <ac:graphicFrameMk id="9" creationId="{46B25884-3AB3-4C2D-BE83-3E1D6862475C}"/>
          </ac:graphicFrameMkLst>
        </pc:graphicFrameChg>
        <pc:graphicFrameChg chg="add del">
          <ac:chgData name="Alfred Asterjadhi" userId="39de57b9-85c0-4fd1-aaac-8ca2b6560ad0" providerId="ADAL" clId="{E9045064-67C2-4B1A-BF15-4F22A04C4EC4}" dt="2021-01-11T03:08:42.704" v="14"/>
          <ac:graphicFrameMkLst>
            <pc:docMk/>
            <pc:sldMk cId="596865926" sldId="324"/>
            <ac:graphicFrameMk id="10" creationId="{58F0A9BE-F8B4-4CF9-A6B7-36AE6D02E168}"/>
          </ac:graphicFrameMkLst>
        </pc:graphicFrameChg>
        <pc:graphicFrameChg chg="add del">
          <ac:chgData name="Alfred Asterjadhi" userId="39de57b9-85c0-4fd1-aaac-8ca2b6560ad0" providerId="ADAL" clId="{E9045064-67C2-4B1A-BF15-4F22A04C4EC4}" dt="2021-01-11T03:08:48.066" v="16"/>
          <ac:graphicFrameMkLst>
            <pc:docMk/>
            <pc:sldMk cId="596865926" sldId="324"/>
            <ac:graphicFrameMk id="11" creationId="{01D75BC6-A68C-4B31-BFFC-4B0790573F59}"/>
          </ac:graphicFrameMkLst>
        </pc:graphicFrameChg>
        <pc:graphicFrameChg chg="add del">
          <ac:chgData name="Alfred Asterjadhi" userId="39de57b9-85c0-4fd1-aaac-8ca2b6560ad0" providerId="ADAL" clId="{E9045064-67C2-4B1A-BF15-4F22A04C4EC4}" dt="2021-01-11T03:08:56.538" v="18"/>
          <ac:graphicFrameMkLst>
            <pc:docMk/>
            <pc:sldMk cId="596865926" sldId="324"/>
            <ac:graphicFrameMk id="12" creationId="{DE2D87A0-31D5-4C4B-912B-38F21B520896}"/>
          </ac:graphicFrameMkLst>
        </pc:graphicFrameChg>
        <pc:graphicFrameChg chg="add del">
          <ac:chgData name="Alfred Asterjadhi" userId="39de57b9-85c0-4fd1-aaac-8ca2b6560ad0" providerId="ADAL" clId="{E9045064-67C2-4B1A-BF15-4F22A04C4EC4}" dt="2021-01-11T03:08:59.084" v="20"/>
          <ac:graphicFrameMkLst>
            <pc:docMk/>
            <pc:sldMk cId="596865926" sldId="324"/>
            <ac:graphicFrameMk id="13" creationId="{720AC5CF-732E-4923-B39D-D8B6A19A249B}"/>
          </ac:graphicFrameMkLst>
        </pc:graphicFrameChg>
        <pc:graphicFrameChg chg="add del">
          <ac:chgData name="Alfred Asterjadhi" userId="39de57b9-85c0-4fd1-aaac-8ca2b6560ad0" providerId="ADAL" clId="{E9045064-67C2-4B1A-BF15-4F22A04C4EC4}" dt="2021-01-11T03:10:20.016" v="25"/>
          <ac:graphicFrameMkLst>
            <pc:docMk/>
            <pc:sldMk cId="596865926" sldId="324"/>
            <ac:graphicFrameMk id="14" creationId="{93680200-8C6C-48C1-A86F-3140683AD143}"/>
          </ac:graphicFrameMkLst>
        </pc:graphicFrameChg>
      </pc:sldChg>
      <pc:sldChg chg="addSp delSp modSp">
        <pc:chgData name="Alfred Asterjadhi" userId="39de57b9-85c0-4fd1-aaac-8ca2b6560ad0" providerId="ADAL" clId="{E9045064-67C2-4B1A-BF15-4F22A04C4EC4}" dt="2021-01-11T14:40:08.925" v="928" actId="6549"/>
        <pc:sldMkLst>
          <pc:docMk/>
          <pc:sldMk cId="3464474659" sldId="325"/>
        </pc:sldMkLst>
        <pc:spChg chg="mod">
          <ac:chgData name="Alfred Asterjadhi" userId="39de57b9-85c0-4fd1-aaac-8ca2b6560ad0" providerId="ADAL" clId="{E9045064-67C2-4B1A-BF15-4F22A04C4EC4}" dt="2021-01-11T14:40:08.925" v="928" actId="6549"/>
          <ac:spMkLst>
            <pc:docMk/>
            <pc:sldMk cId="3464474659" sldId="325"/>
            <ac:spMk id="3" creationId="{49A6CCA4-296A-475E-8868-A1006DFAF806}"/>
          </ac:spMkLst>
        </pc:spChg>
        <pc:spChg chg="add del mod">
          <ac:chgData name="Alfred Asterjadhi" userId="39de57b9-85c0-4fd1-aaac-8ca2b6560ad0" providerId="ADAL" clId="{E9045064-67C2-4B1A-BF15-4F22A04C4EC4}" dt="2021-01-11T03:22:22.818" v="176"/>
          <ac:spMkLst>
            <pc:docMk/>
            <pc:sldMk cId="3464474659" sldId="325"/>
            <ac:spMk id="8" creationId="{04A7CA18-FE2E-4C7C-8C9A-E5D4501CDCDC}"/>
          </ac:spMkLst>
        </pc:spChg>
        <pc:spChg chg="add del mod">
          <ac:chgData name="Alfred Asterjadhi" userId="39de57b9-85c0-4fd1-aaac-8ca2b6560ad0" providerId="ADAL" clId="{E9045064-67C2-4B1A-BF15-4F22A04C4EC4}" dt="2021-01-11T03:22:22.818" v="176"/>
          <ac:spMkLst>
            <pc:docMk/>
            <pc:sldMk cId="3464474659" sldId="325"/>
            <ac:spMk id="9" creationId="{C5297E0F-C51A-49CF-BFB7-ED5E1E98FA1F}"/>
          </ac:spMkLst>
        </pc:spChg>
        <pc:spChg chg="add del mod">
          <ac:chgData name="Alfred Asterjadhi" userId="39de57b9-85c0-4fd1-aaac-8ca2b6560ad0" providerId="ADAL" clId="{E9045064-67C2-4B1A-BF15-4F22A04C4EC4}" dt="2021-01-11T03:22:22.818" v="176"/>
          <ac:spMkLst>
            <pc:docMk/>
            <pc:sldMk cId="3464474659" sldId="325"/>
            <ac:spMk id="10" creationId="{E6EF002D-DE42-4E0B-B4F5-CA7C08F9357A}"/>
          </ac:spMkLst>
        </pc:spChg>
        <pc:spChg chg="add del mod">
          <ac:chgData name="Alfred Asterjadhi" userId="39de57b9-85c0-4fd1-aaac-8ca2b6560ad0" providerId="ADAL" clId="{E9045064-67C2-4B1A-BF15-4F22A04C4EC4}" dt="2021-01-11T03:22:22.818" v="176"/>
          <ac:spMkLst>
            <pc:docMk/>
            <pc:sldMk cId="3464474659" sldId="325"/>
            <ac:spMk id="11" creationId="{0F991D19-5178-45B6-89C1-550E46E294DE}"/>
          </ac:spMkLst>
        </pc:spChg>
        <pc:spChg chg="add del mod">
          <ac:chgData name="Alfred Asterjadhi" userId="39de57b9-85c0-4fd1-aaac-8ca2b6560ad0" providerId="ADAL" clId="{E9045064-67C2-4B1A-BF15-4F22A04C4EC4}" dt="2021-01-11T03:22:22.818" v="176"/>
          <ac:spMkLst>
            <pc:docMk/>
            <pc:sldMk cId="3464474659" sldId="325"/>
            <ac:spMk id="12" creationId="{D4D61B30-6BC9-4FAD-8BA6-A370A8301DA6}"/>
          </ac:spMkLst>
        </pc:spChg>
        <pc:graphicFrameChg chg="add del">
          <ac:chgData name="Alfred Asterjadhi" userId="39de57b9-85c0-4fd1-aaac-8ca2b6560ad0" providerId="ADAL" clId="{E9045064-67C2-4B1A-BF15-4F22A04C4EC4}" dt="2021-01-11T03:17:11.262" v="70"/>
          <ac:graphicFrameMkLst>
            <pc:docMk/>
            <pc:sldMk cId="3464474659" sldId="325"/>
            <ac:graphicFrameMk id="7" creationId="{496D042F-0FAE-4AAB-B055-BBDE3A9D7052}"/>
          </ac:graphicFrameMkLst>
        </pc:graphicFrameChg>
        <pc:graphicFrameChg chg="add del">
          <ac:chgData name="Alfred Asterjadhi" userId="39de57b9-85c0-4fd1-aaac-8ca2b6560ad0" providerId="ADAL" clId="{E9045064-67C2-4B1A-BF15-4F22A04C4EC4}" dt="2021-01-11T03:25:55.614" v="227"/>
          <ac:graphicFrameMkLst>
            <pc:docMk/>
            <pc:sldMk cId="3464474659" sldId="325"/>
            <ac:graphicFrameMk id="13" creationId="{4AD764E3-3B99-4393-8070-A09FAEAE922A}"/>
          </ac:graphicFrameMkLst>
        </pc:graphicFrameChg>
      </pc:sldChg>
      <pc:sldChg chg="modSp">
        <pc:chgData name="Alfred Asterjadhi" userId="39de57b9-85c0-4fd1-aaac-8ca2b6560ad0" providerId="ADAL" clId="{E9045064-67C2-4B1A-BF15-4F22A04C4EC4}" dt="2021-01-11T03:37:19.497" v="651"/>
        <pc:sldMkLst>
          <pc:docMk/>
          <pc:sldMk cId="3263408447" sldId="326"/>
        </pc:sldMkLst>
        <pc:spChg chg="mod">
          <ac:chgData name="Alfred Asterjadhi" userId="39de57b9-85c0-4fd1-aaac-8ca2b6560ad0" providerId="ADAL" clId="{E9045064-67C2-4B1A-BF15-4F22A04C4EC4}" dt="2021-01-11T03:37:19.497" v="651"/>
          <ac:spMkLst>
            <pc:docMk/>
            <pc:sldMk cId="3263408447" sldId="326"/>
            <ac:spMk id="3" creationId="{D3245099-458D-4C79-9B1C-5CE8FF5DED80}"/>
          </ac:spMkLst>
        </pc:spChg>
      </pc:sldChg>
      <pc:sldChg chg="modSp">
        <pc:chgData name="Alfred Asterjadhi" userId="39de57b9-85c0-4fd1-aaac-8ca2b6560ad0" providerId="ADAL" clId="{E9045064-67C2-4B1A-BF15-4F22A04C4EC4}" dt="2021-01-11T03:37:22.235" v="652"/>
        <pc:sldMkLst>
          <pc:docMk/>
          <pc:sldMk cId="1491866732" sldId="327"/>
        </pc:sldMkLst>
        <pc:spChg chg="mod">
          <ac:chgData name="Alfred Asterjadhi" userId="39de57b9-85c0-4fd1-aaac-8ca2b6560ad0" providerId="ADAL" clId="{E9045064-67C2-4B1A-BF15-4F22A04C4EC4}" dt="2021-01-11T03:37:22.235" v="652"/>
          <ac:spMkLst>
            <pc:docMk/>
            <pc:sldMk cId="1491866732" sldId="327"/>
            <ac:spMk id="3" creationId="{49A6CCA4-296A-475E-8868-A1006DFAF806}"/>
          </ac:spMkLst>
        </pc:spChg>
      </pc:sldChg>
      <pc:sldChg chg="modSp">
        <pc:chgData name="Alfred Asterjadhi" userId="39de57b9-85c0-4fd1-aaac-8ca2b6560ad0" providerId="ADAL" clId="{E9045064-67C2-4B1A-BF15-4F22A04C4EC4}" dt="2021-01-11T14:22:10.212" v="869" actId="20577"/>
        <pc:sldMkLst>
          <pc:docMk/>
          <pc:sldMk cId="1908471061" sldId="328"/>
        </pc:sldMkLst>
        <pc:spChg chg="mod">
          <ac:chgData name="Alfred Asterjadhi" userId="39de57b9-85c0-4fd1-aaac-8ca2b6560ad0" providerId="ADAL" clId="{E9045064-67C2-4B1A-BF15-4F22A04C4EC4}" dt="2021-01-11T14:22:10.212" v="869" actId="20577"/>
          <ac:spMkLst>
            <pc:docMk/>
            <pc:sldMk cId="1908471061" sldId="328"/>
            <ac:spMk id="3" creationId="{3EF9BE80-D462-4B64-8448-3B553445EDCF}"/>
          </ac:spMkLst>
        </pc:spChg>
      </pc:sldChg>
      <pc:sldChg chg="modSp">
        <pc:chgData name="Alfred Asterjadhi" userId="39de57b9-85c0-4fd1-aaac-8ca2b6560ad0" providerId="ADAL" clId="{E9045064-67C2-4B1A-BF15-4F22A04C4EC4}" dt="2021-01-11T03:37:25.119" v="653"/>
        <pc:sldMkLst>
          <pc:docMk/>
          <pc:sldMk cId="2064304001" sldId="329"/>
        </pc:sldMkLst>
        <pc:spChg chg="mod">
          <ac:chgData name="Alfred Asterjadhi" userId="39de57b9-85c0-4fd1-aaac-8ca2b6560ad0" providerId="ADAL" clId="{E9045064-67C2-4B1A-BF15-4F22A04C4EC4}" dt="2021-01-11T03:37:25.119" v="653"/>
          <ac:spMkLst>
            <pc:docMk/>
            <pc:sldMk cId="2064304001" sldId="329"/>
            <ac:spMk id="3" creationId="{49A6CCA4-296A-475E-8868-A1006DFAF806}"/>
          </ac:spMkLst>
        </pc:spChg>
      </pc:sldChg>
      <pc:sldChg chg="addSp delSp modSp add">
        <pc:chgData name="Alfred Asterjadhi" userId="39de57b9-85c0-4fd1-aaac-8ca2b6560ad0" providerId="ADAL" clId="{E9045064-67C2-4B1A-BF15-4F22A04C4EC4}" dt="2021-01-11T03:32:33.606" v="500" actId="20577"/>
        <pc:sldMkLst>
          <pc:docMk/>
          <pc:sldMk cId="15571502" sldId="330"/>
        </pc:sldMkLst>
        <pc:spChg chg="mod">
          <ac:chgData name="Alfred Asterjadhi" userId="39de57b9-85c0-4fd1-aaac-8ca2b6560ad0" providerId="ADAL" clId="{E9045064-67C2-4B1A-BF15-4F22A04C4EC4}" dt="2021-01-11T03:32:33.606" v="500" actId="20577"/>
          <ac:spMkLst>
            <pc:docMk/>
            <pc:sldMk cId="15571502" sldId="330"/>
            <ac:spMk id="2" creationId="{8A601CD6-155C-48E2-BBC3-80D57D196B5F}"/>
          </ac:spMkLst>
        </pc:spChg>
        <pc:spChg chg="add del mod">
          <ac:chgData name="Alfred Asterjadhi" userId="39de57b9-85c0-4fd1-aaac-8ca2b6560ad0" providerId="ADAL" clId="{E9045064-67C2-4B1A-BF15-4F22A04C4EC4}" dt="2021-01-11T03:31:47.019" v="499" actId="20577"/>
          <ac:spMkLst>
            <pc:docMk/>
            <pc:sldMk cId="15571502" sldId="330"/>
            <ac:spMk id="3" creationId="{902C7E79-172D-4204-BFDD-F0160AFC7405}"/>
          </ac:spMkLst>
        </pc:spChg>
        <pc:spChg chg="add del">
          <ac:chgData name="Alfred Asterjadhi" userId="39de57b9-85c0-4fd1-aaac-8ca2b6560ad0" providerId="ADAL" clId="{E9045064-67C2-4B1A-BF15-4F22A04C4EC4}" dt="2021-01-11T03:27:50.061" v="247"/>
          <ac:spMkLst>
            <pc:docMk/>
            <pc:sldMk cId="15571502" sldId="330"/>
            <ac:spMk id="7" creationId="{BAE7A2D0-70A1-40F8-B54F-6D93BE0A7078}"/>
          </ac:spMkLst>
        </pc:spChg>
        <pc:spChg chg="add del mod">
          <ac:chgData name="Alfred Asterjadhi" userId="39de57b9-85c0-4fd1-aaac-8ca2b6560ad0" providerId="ADAL" clId="{E9045064-67C2-4B1A-BF15-4F22A04C4EC4}" dt="2021-01-11T03:27:54.228" v="249"/>
          <ac:spMkLst>
            <pc:docMk/>
            <pc:sldMk cId="15571502" sldId="330"/>
            <ac:spMk id="8" creationId="{02FFFD33-F96E-4F5F-B560-137558B20A1F}"/>
          </ac:spMkLst>
        </pc:spChg>
        <pc:spChg chg="add del mod">
          <ac:chgData name="Alfred Asterjadhi" userId="39de57b9-85c0-4fd1-aaac-8ca2b6560ad0" providerId="ADAL" clId="{E9045064-67C2-4B1A-BF15-4F22A04C4EC4}" dt="2021-01-11T03:27:54.228" v="249"/>
          <ac:spMkLst>
            <pc:docMk/>
            <pc:sldMk cId="15571502" sldId="330"/>
            <ac:spMk id="9" creationId="{AE85CF2B-BDDB-4210-B784-E3778B55E400}"/>
          </ac:spMkLst>
        </pc:spChg>
        <pc:spChg chg="add del mod">
          <ac:chgData name="Alfred Asterjadhi" userId="39de57b9-85c0-4fd1-aaac-8ca2b6560ad0" providerId="ADAL" clId="{E9045064-67C2-4B1A-BF15-4F22A04C4EC4}" dt="2021-01-11T03:27:54.228" v="249"/>
          <ac:spMkLst>
            <pc:docMk/>
            <pc:sldMk cId="15571502" sldId="330"/>
            <ac:spMk id="10" creationId="{DD0997EC-0D44-43A6-BB19-8D80C6EE34D1}"/>
          </ac:spMkLst>
        </pc:spChg>
        <pc:spChg chg="add del mod">
          <ac:chgData name="Alfred Asterjadhi" userId="39de57b9-85c0-4fd1-aaac-8ca2b6560ad0" providerId="ADAL" clId="{E9045064-67C2-4B1A-BF15-4F22A04C4EC4}" dt="2021-01-11T03:27:54.228" v="249"/>
          <ac:spMkLst>
            <pc:docMk/>
            <pc:sldMk cId="15571502" sldId="330"/>
            <ac:spMk id="11" creationId="{7AF2E3A4-02FD-4D7F-A215-17C81C888765}"/>
          </ac:spMkLst>
        </pc:spChg>
        <pc:spChg chg="add del mod">
          <ac:chgData name="Alfred Asterjadhi" userId="39de57b9-85c0-4fd1-aaac-8ca2b6560ad0" providerId="ADAL" clId="{E9045064-67C2-4B1A-BF15-4F22A04C4EC4}" dt="2021-01-11T03:27:54.228" v="249"/>
          <ac:spMkLst>
            <pc:docMk/>
            <pc:sldMk cId="15571502" sldId="330"/>
            <ac:spMk id="12" creationId="{1C9FCB39-ACF0-4598-8BB1-54CFC989A291}"/>
          </ac:spMkLst>
        </pc:spChg>
        <pc:spChg chg="add del mod">
          <ac:chgData name="Alfred Asterjadhi" userId="39de57b9-85c0-4fd1-aaac-8ca2b6560ad0" providerId="ADAL" clId="{E9045064-67C2-4B1A-BF15-4F22A04C4EC4}" dt="2021-01-11T03:28:16.033" v="262"/>
          <ac:spMkLst>
            <pc:docMk/>
            <pc:sldMk cId="15571502" sldId="330"/>
            <ac:spMk id="13" creationId="{9ED69389-1710-4765-8D51-B571C1872EA5}"/>
          </ac:spMkLst>
        </pc:spChg>
        <pc:spChg chg="add del mod">
          <ac:chgData name="Alfred Asterjadhi" userId="39de57b9-85c0-4fd1-aaac-8ca2b6560ad0" providerId="ADAL" clId="{E9045064-67C2-4B1A-BF15-4F22A04C4EC4}" dt="2021-01-11T03:28:16.033" v="262"/>
          <ac:spMkLst>
            <pc:docMk/>
            <pc:sldMk cId="15571502" sldId="330"/>
            <ac:spMk id="14" creationId="{6154BBAC-25C9-4C64-8BAF-9C820086BD98}"/>
          </ac:spMkLst>
        </pc:spChg>
        <pc:spChg chg="add del mod">
          <ac:chgData name="Alfred Asterjadhi" userId="39de57b9-85c0-4fd1-aaac-8ca2b6560ad0" providerId="ADAL" clId="{E9045064-67C2-4B1A-BF15-4F22A04C4EC4}" dt="2021-01-11T03:28:16.033" v="262"/>
          <ac:spMkLst>
            <pc:docMk/>
            <pc:sldMk cId="15571502" sldId="330"/>
            <ac:spMk id="15" creationId="{AD82D13B-5478-468A-B07E-4F9DD138E6C0}"/>
          </ac:spMkLst>
        </pc:spChg>
        <pc:spChg chg="add del mod">
          <ac:chgData name="Alfred Asterjadhi" userId="39de57b9-85c0-4fd1-aaac-8ca2b6560ad0" providerId="ADAL" clId="{E9045064-67C2-4B1A-BF15-4F22A04C4EC4}" dt="2021-01-11T03:28:16.033" v="262"/>
          <ac:spMkLst>
            <pc:docMk/>
            <pc:sldMk cId="15571502" sldId="330"/>
            <ac:spMk id="16" creationId="{EC4DF517-5CF0-4DC1-B5A5-8CDCB1E785D4}"/>
          </ac:spMkLst>
        </pc:spChg>
        <pc:spChg chg="add del mod">
          <ac:chgData name="Alfred Asterjadhi" userId="39de57b9-85c0-4fd1-aaac-8ca2b6560ad0" providerId="ADAL" clId="{E9045064-67C2-4B1A-BF15-4F22A04C4EC4}" dt="2021-01-11T03:28:16.033" v="262"/>
          <ac:spMkLst>
            <pc:docMk/>
            <pc:sldMk cId="15571502" sldId="330"/>
            <ac:spMk id="17" creationId="{7AC5A50B-287A-4350-AB98-6881DA71396F}"/>
          </ac:spMkLst>
        </pc:spChg>
        <pc:spChg chg="add del mod">
          <ac:chgData name="Alfred Asterjadhi" userId="39de57b9-85c0-4fd1-aaac-8ca2b6560ad0" providerId="ADAL" clId="{E9045064-67C2-4B1A-BF15-4F22A04C4EC4}" dt="2021-01-11T03:28:18.811" v="263"/>
          <ac:spMkLst>
            <pc:docMk/>
            <pc:sldMk cId="15571502" sldId="330"/>
            <ac:spMk id="18" creationId="{83FD44A9-694B-4074-A012-8D1F5CDF856D}"/>
          </ac:spMkLst>
        </pc:spChg>
        <pc:spChg chg="add del mod">
          <ac:chgData name="Alfred Asterjadhi" userId="39de57b9-85c0-4fd1-aaac-8ca2b6560ad0" providerId="ADAL" clId="{E9045064-67C2-4B1A-BF15-4F22A04C4EC4}" dt="2021-01-11T03:28:18.811" v="263"/>
          <ac:spMkLst>
            <pc:docMk/>
            <pc:sldMk cId="15571502" sldId="330"/>
            <ac:spMk id="19" creationId="{DAB6DEB2-18C1-4CD3-92BE-35D7D9D10424}"/>
          </ac:spMkLst>
        </pc:spChg>
        <pc:spChg chg="add del mod">
          <ac:chgData name="Alfred Asterjadhi" userId="39de57b9-85c0-4fd1-aaac-8ca2b6560ad0" providerId="ADAL" clId="{E9045064-67C2-4B1A-BF15-4F22A04C4EC4}" dt="2021-01-11T03:28:18.811" v="263"/>
          <ac:spMkLst>
            <pc:docMk/>
            <pc:sldMk cId="15571502" sldId="330"/>
            <ac:spMk id="20" creationId="{7040C7D2-8AFB-4697-9DD9-C34DFB75FBB8}"/>
          </ac:spMkLst>
        </pc:spChg>
        <pc:spChg chg="add del mod">
          <ac:chgData name="Alfred Asterjadhi" userId="39de57b9-85c0-4fd1-aaac-8ca2b6560ad0" providerId="ADAL" clId="{E9045064-67C2-4B1A-BF15-4F22A04C4EC4}" dt="2021-01-11T03:28:18.811" v="263"/>
          <ac:spMkLst>
            <pc:docMk/>
            <pc:sldMk cId="15571502" sldId="330"/>
            <ac:spMk id="21" creationId="{303ACD07-0B39-4068-B1FD-3FBE16541D15}"/>
          </ac:spMkLst>
        </pc:spChg>
        <pc:spChg chg="add del mod">
          <ac:chgData name="Alfred Asterjadhi" userId="39de57b9-85c0-4fd1-aaac-8ca2b6560ad0" providerId="ADAL" clId="{E9045064-67C2-4B1A-BF15-4F22A04C4EC4}" dt="2021-01-11T03:28:18.811" v="263"/>
          <ac:spMkLst>
            <pc:docMk/>
            <pc:sldMk cId="15571502" sldId="330"/>
            <ac:spMk id="22" creationId="{BCE2FF43-BF39-42DE-B3C3-50700D4E4815}"/>
          </ac:spMkLst>
        </pc:spChg>
      </pc:sldChg>
      <pc:sldChg chg="addSp delSp modSp add">
        <pc:chgData name="Alfred Asterjadhi" userId="39de57b9-85c0-4fd1-aaac-8ca2b6560ad0" providerId="ADAL" clId="{E9045064-67C2-4B1A-BF15-4F22A04C4EC4}" dt="2021-01-11T03:32:40.647" v="524" actId="20577"/>
        <pc:sldMkLst>
          <pc:docMk/>
          <pc:sldMk cId="3200711991" sldId="331"/>
        </pc:sldMkLst>
        <pc:spChg chg="del">
          <ac:chgData name="Alfred Asterjadhi" userId="39de57b9-85c0-4fd1-aaac-8ca2b6560ad0" providerId="ADAL" clId="{E9045064-67C2-4B1A-BF15-4F22A04C4EC4}" dt="2021-01-11T03:30:00.322" v="476"/>
          <ac:spMkLst>
            <pc:docMk/>
            <pc:sldMk cId="3200711991" sldId="331"/>
            <ac:spMk id="2" creationId="{1DF7BFF8-FCDD-41CF-85AA-9DF95D76B00D}"/>
          </ac:spMkLst>
        </pc:spChg>
        <pc:spChg chg="mod">
          <ac:chgData name="Alfred Asterjadhi" userId="39de57b9-85c0-4fd1-aaac-8ca2b6560ad0" providerId="ADAL" clId="{E9045064-67C2-4B1A-BF15-4F22A04C4EC4}" dt="2021-01-11T03:30:10.773" v="482" actId="15"/>
          <ac:spMkLst>
            <pc:docMk/>
            <pc:sldMk cId="3200711991" sldId="331"/>
            <ac:spMk id="3" creationId="{B7EF8522-FD6C-4D3A-93AF-A726F17B8911}"/>
          </ac:spMkLst>
        </pc:spChg>
        <pc:spChg chg="add del mod">
          <ac:chgData name="Alfred Asterjadhi" userId="39de57b9-85c0-4fd1-aaac-8ca2b6560ad0" providerId="ADAL" clId="{E9045064-67C2-4B1A-BF15-4F22A04C4EC4}" dt="2021-01-11T03:30:00.322" v="476"/>
          <ac:spMkLst>
            <pc:docMk/>
            <pc:sldMk cId="3200711991" sldId="331"/>
            <ac:spMk id="7" creationId="{2F25AA67-5C89-45B5-99BC-CA8A66939D0F}"/>
          </ac:spMkLst>
        </pc:spChg>
        <pc:spChg chg="add del mod">
          <ac:chgData name="Alfred Asterjadhi" userId="39de57b9-85c0-4fd1-aaac-8ca2b6560ad0" providerId="ADAL" clId="{E9045064-67C2-4B1A-BF15-4F22A04C4EC4}" dt="2021-01-11T03:30:00.322" v="476"/>
          <ac:spMkLst>
            <pc:docMk/>
            <pc:sldMk cId="3200711991" sldId="331"/>
            <ac:spMk id="8" creationId="{1901E1AF-CA40-4025-9EEE-91ACDF113D9B}"/>
          </ac:spMkLst>
        </pc:spChg>
        <pc:spChg chg="add del mod">
          <ac:chgData name="Alfred Asterjadhi" userId="39de57b9-85c0-4fd1-aaac-8ca2b6560ad0" providerId="ADAL" clId="{E9045064-67C2-4B1A-BF15-4F22A04C4EC4}" dt="2021-01-11T03:30:00.322" v="476"/>
          <ac:spMkLst>
            <pc:docMk/>
            <pc:sldMk cId="3200711991" sldId="331"/>
            <ac:spMk id="9" creationId="{75C1D3E4-D0D8-4D57-9A5E-B8D1D878FAF3}"/>
          </ac:spMkLst>
        </pc:spChg>
        <pc:spChg chg="add del mod">
          <ac:chgData name="Alfred Asterjadhi" userId="39de57b9-85c0-4fd1-aaac-8ca2b6560ad0" providerId="ADAL" clId="{E9045064-67C2-4B1A-BF15-4F22A04C4EC4}" dt="2021-01-11T03:30:00.322" v="476"/>
          <ac:spMkLst>
            <pc:docMk/>
            <pc:sldMk cId="3200711991" sldId="331"/>
            <ac:spMk id="10" creationId="{5FA053C2-9AA6-43BB-A01F-5BD95DD21568}"/>
          </ac:spMkLst>
        </pc:spChg>
        <pc:spChg chg="add mod">
          <ac:chgData name="Alfred Asterjadhi" userId="39de57b9-85c0-4fd1-aaac-8ca2b6560ad0" providerId="ADAL" clId="{E9045064-67C2-4B1A-BF15-4F22A04C4EC4}" dt="2021-01-11T03:32:40.647" v="524" actId="20577"/>
          <ac:spMkLst>
            <pc:docMk/>
            <pc:sldMk cId="3200711991" sldId="331"/>
            <ac:spMk id="11" creationId="{6FA4C400-C204-4503-AFE8-AE9904ADC428}"/>
          </ac:spMkLst>
        </pc:spChg>
      </pc:sldChg>
      <pc:sldChg chg="addSp delSp modSp add">
        <pc:chgData name="Alfred Asterjadhi" userId="39de57b9-85c0-4fd1-aaac-8ca2b6560ad0" providerId="ADAL" clId="{E9045064-67C2-4B1A-BF15-4F22A04C4EC4}" dt="2021-01-11T03:36:07.413" v="639" actId="403"/>
        <pc:sldMkLst>
          <pc:docMk/>
          <pc:sldMk cId="2409609221" sldId="332"/>
        </pc:sldMkLst>
        <pc:spChg chg="mod">
          <ac:chgData name="Alfred Asterjadhi" userId="39de57b9-85c0-4fd1-aaac-8ca2b6560ad0" providerId="ADAL" clId="{E9045064-67C2-4B1A-BF15-4F22A04C4EC4}" dt="2021-01-11T03:33:07.883" v="561" actId="20577"/>
          <ac:spMkLst>
            <pc:docMk/>
            <pc:sldMk cId="2409609221" sldId="332"/>
            <ac:spMk id="2" creationId="{3A791F08-C969-4AF3-921D-E73BEF1E28D7}"/>
          </ac:spMkLst>
        </pc:spChg>
        <pc:spChg chg="mod">
          <ac:chgData name="Alfred Asterjadhi" userId="39de57b9-85c0-4fd1-aaac-8ca2b6560ad0" providerId="ADAL" clId="{E9045064-67C2-4B1A-BF15-4F22A04C4EC4}" dt="2021-01-11T03:36:07.413" v="639" actId="403"/>
          <ac:spMkLst>
            <pc:docMk/>
            <pc:sldMk cId="2409609221" sldId="332"/>
            <ac:spMk id="3" creationId="{7C9E0B85-0AB1-49A9-AFD9-65F08408602D}"/>
          </ac:spMkLst>
        </pc:spChg>
        <pc:spChg chg="add del mod">
          <ac:chgData name="Alfred Asterjadhi" userId="39de57b9-85c0-4fd1-aaac-8ca2b6560ad0" providerId="ADAL" clId="{E9045064-67C2-4B1A-BF15-4F22A04C4EC4}" dt="2021-01-11T03:33:15.787" v="563"/>
          <ac:spMkLst>
            <pc:docMk/>
            <pc:sldMk cId="2409609221" sldId="332"/>
            <ac:spMk id="7" creationId="{1B9E59E4-59CF-4434-BC41-FE72BD1185E1}"/>
          </ac:spMkLst>
        </pc:spChg>
        <pc:spChg chg="add del mod">
          <ac:chgData name="Alfred Asterjadhi" userId="39de57b9-85c0-4fd1-aaac-8ca2b6560ad0" providerId="ADAL" clId="{E9045064-67C2-4B1A-BF15-4F22A04C4EC4}" dt="2021-01-11T03:33:15.787" v="563"/>
          <ac:spMkLst>
            <pc:docMk/>
            <pc:sldMk cId="2409609221" sldId="332"/>
            <ac:spMk id="8" creationId="{1D749E43-0DB6-4B32-A202-6177A648DB5D}"/>
          </ac:spMkLst>
        </pc:spChg>
        <pc:spChg chg="add del mod">
          <ac:chgData name="Alfred Asterjadhi" userId="39de57b9-85c0-4fd1-aaac-8ca2b6560ad0" providerId="ADAL" clId="{E9045064-67C2-4B1A-BF15-4F22A04C4EC4}" dt="2021-01-11T03:33:15.787" v="563"/>
          <ac:spMkLst>
            <pc:docMk/>
            <pc:sldMk cId="2409609221" sldId="332"/>
            <ac:spMk id="9" creationId="{454AF945-A105-4CAE-A43D-946DF7419C1A}"/>
          </ac:spMkLst>
        </pc:spChg>
        <pc:spChg chg="add del mod">
          <ac:chgData name="Alfred Asterjadhi" userId="39de57b9-85c0-4fd1-aaac-8ca2b6560ad0" providerId="ADAL" clId="{E9045064-67C2-4B1A-BF15-4F22A04C4EC4}" dt="2021-01-11T03:33:15.787" v="563"/>
          <ac:spMkLst>
            <pc:docMk/>
            <pc:sldMk cId="2409609221" sldId="332"/>
            <ac:spMk id="10" creationId="{FCBA8323-5B51-4426-B6C9-FE4736A42450}"/>
          </ac:spMkLst>
        </pc:spChg>
        <pc:spChg chg="add del mod">
          <ac:chgData name="Alfred Asterjadhi" userId="39de57b9-85c0-4fd1-aaac-8ca2b6560ad0" providerId="ADAL" clId="{E9045064-67C2-4B1A-BF15-4F22A04C4EC4}" dt="2021-01-11T03:33:15.787" v="563"/>
          <ac:spMkLst>
            <pc:docMk/>
            <pc:sldMk cId="2409609221" sldId="332"/>
            <ac:spMk id="11" creationId="{54223FD2-9943-40F9-B897-1958643EED61}"/>
          </ac:spMkLst>
        </pc:spChg>
        <pc:spChg chg="add del mod">
          <ac:chgData name="Alfred Asterjadhi" userId="39de57b9-85c0-4fd1-aaac-8ca2b6560ad0" providerId="ADAL" clId="{E9045064-67C2-4B1A-BF15-4F22A04C4EC4}" dt="2021-01-11T03:33:20.861" v="566"/>
          <ac:spMkLst>
            <pc:docMk/>
            <pc:sldMk cId="2409609221" sldId="332"/>
            <ac:spMk id="12" creationId="{B10169DD-4291-4066-A2AE-88D718CF1211}"/>
          </ac:spMkLst>
        </pc:spChg>
        <pc:spChg chg="add del mod">
          <ac:chgData name="Alfred Asterjadhi" userId="39de57b9-85c0-4fd1-aaac-8ca2b6560ad0" providerId="ADAL" clId="{E9045064-67C2-4B1A-BF15-4F22A04C4EC4}" dt="2021-01-11T03:33:20.861" v="566"/>
          <ac:spMkLst>
            <pc:docMk/>
            <pc:sldMk cId="2409609221" sldId="332"/>
            <ac:spMk id="13" creationId="{23964D5E-D461-4C1E-9EA5-9AFAD1787C37}"/>
          </ac:spMkLst>
        </pc:spChg>
        <pc:spChg chg="add del mod">
          <ac:chgData name="Alfred Asterjadhi" userId="39de57b9-85c0-4fd1-aaac-8ca2b6560ad0" providerId="ADAL" clId="{E9045064-67C2-4B1A-BF15-4F22A04C4EC4}" dt="2021-01-11T03:33:20.861" v="566"/>
          <ac:spMkLst>
            <pc:docMk/>
            <pc:sldMk cId="2409609221" sldId="332"/>
            <ac:spMk id="14" creationId="{B8ECCFB4-81FE-4ADD-8144-55AC8BC29F24}"/>
          </ac:spMkLst>
        </pc:spChg>
        <pc:spChg chg="add del mod">
          <ac:chgData name="Alfred Asterjadhi" userId="39de57b9-85c0-4fd1-aaac-8ca2b6560ad0" providerId="ADAL" clId="{E9045064-67C2-4B1A-BF15-4F22A04C4EC4}" dt="2021-01-11T03:33:20.861" v="566"/>
          <ac:spMkLst>
            <pc:docMk/>
            <pc:sldMk cId="2409609221" sldId="332"/>
            <ac:spMk id="15" creationId="{1F59882A-0A55-4EF3-8DA5-F2DD3E936831}"/>
          </ac:spMkLst>
        </pc:spChg>
        <pc:spChg chg="add del mod">
          <ac:chgData name="Alfred Asterjadhi" userId="39de57b9-85c0-4fd1-aaac-8ca2b6560ad0" providerId="ADAL" clId="{E9045064-67C2-4B1A-BF15-4F22A04C4EC4}" dt="2021-01-11T03:33:20.861" v="566"/>
          <ac:spMkLst>
            <pc:docMk/>
            <pc:sldMk cId="2409609221" sldId="332"/>
            <ac:spMk id="16" creationId="{47440CB1-FD82-430A-AA19-A98953CCC317}"/>
          </ac:spMkLst>
        </pc:spChg>
        <pc:spChg chg="add del mod">
          <ac:chgData name="Alfred Asterjadhi" userId="39de57b9-85c0-4fd1-aaac-8ca2b6560ad0" providerId="ADAL" clId="{E9045064-67C2-4B1A-BF15-4F22A04C4EC4}" dt="2021-01-11T03:33:22.981" v="567"/>
          <ac:spMkLst>
            <pc:docMk/>
            <pc:sldMk cId="2409609221" sldId="332"/>
            <ac:spMk id="17" creationId="{A4C06768-AC75-405E-90E1-8091A5E3E81E}"/>
          </ac:spMkLst>
        </pc:spChg>
        <pc:spChg chg="add del mod">
          <ac:chgData name="Alfred Asterjadhi" userId="39de57b9-85c0-4fd1-aaac-8ca2b6560ad0" providerId="ADAL" clId="{E9045064-67C2-4B1A-BF15-4F22A04C4EC4}" dt="2021-01-11T03:33:22.981" v="567"/>
          <ac:spMkLst>
            <pc:docMk/>
            <pc:sldMk cId="2409609221" sldId="332"/>
            <ac:spMk id="18" creationId="{33CE786F-2E42-423B-9ADC-5F2DC047FFFD}"/>
          </ac:spMkLst>
        </pc:spChg>
        <pc:spChg chg="add del mod">
          <ac:chgData name="Alfred Asterjadhi" userId="39de57b9-85c0-4fd1-aaac-8ca2b6560ad0" providerId="ADAL" clId="{E9045064-67C2-4B1A-BF15-4F22A04C4EC4}" dt="2021-01-11T03:33:22.981" v="567"/>
          <ac:spMkLst>
            <pc:docMk/>
            <pc:sldMk cId="2409609221" sldId="332"/>
            <ac:spMk id="19" creationId="{AEC4E88B-D1CA-4DE5-8924-C4D369E6F9ED}"/>
          </ac:spMkLst>
        </pc:spChg>
        <pc:spChg chg="add del mod">
          <ac:chgData name="Alfred Asterjadhi" userId="39de57b9-85c0-4fd1-aaac-8ca2b6560ad0" providerId="ADAL" clId="{E9045064-67C2-4B1A-BF15-4F22A04C4EC4}" dt="2021-01-11T03:33:22.981" v="567"/>
          <ac:spMkLst>
            <pc:docMk/>
            <pc:sldMk cId="2409609221" sldId="332"/>
            <ac:spMk id="20" creationId="{C4E722CA-0B38-4362-A483-2896EC6D4A11}"/>
          </ac:spMkLst>
        </pc:spChg>
        <pc:spChg chg="add del mod">
          <ac:chgData name="Alfred Asterjadhi" userId="39de57b9-85c0-4fd1-aaac-8ca2b6560ad0" providerId="ADAL" clId="{E9045064-67C2-4B1A-BF15-4F22A04C4EC4}" dt="2021-01-11T03:33:22.981" v="567"/>
          <ac:spMkLst>
            <pc:docMk/>
            <pc:sldMk cId="2409609221" sldId="332"/>
            <ac:spMk id="21" creationId="{8FC36903-3959-4183-A229-DC91AC2782F6}"/>
          </ac:spMkLst>
        </pc:spChg>
        <pc:spChg chg="add del mod">
          <ac:chgData name="Alfred Asterjadhi" userId="39de57b9-85c0-4fd1-aaac-8ca2b6560ad0" providerId="ADAL" clId="{E9045064-67C2-4B1A-BF15-4F22A04C4EC4}" dt="2021-01-11T03:33:31.828" v="572"/>
          <ac:spMkLst>
            <pc:docMk/>
            <pc:sldMk cId="2409609221" sldId="332"/>
            <ac:spMk id="22" creationId="{6BA799E2-31D4-4F12-B894-EEC98FC3E364}"/>
          </ac:spMkLst>
        </pc:spChg>
        <pc:spChg chg="add del mod">
          <ac:chgData name="Alfred Asterjadhi" userId="39de57b9-85c0-4fd1-aaac-8ca2b6560ad0" providerId="ADAL" clId="{E9045064-67C2-4B1A-BF15-4F22A04C4EC4}" dt="2021-01-11T03:33:31.828" v="572"/>
          <ac:spMkLst>
            <pc:docMk/>
            <pc:sldMk cId="2409609221" sldId="332"/>
            <ac:spMk id="23" creationId="{02C4C611-BB4F-4717-9DF7-ED0EE41B2A64}"/>
          </ac:spMkLst>
        </pc:spChg>
        <pc:spChg chg="add del mod">
          <ac:chgData name="Alfred Asterjadhi" userId="39de57b9-85c0-4fd1-aaac-8ca2b6560ad0" providerId="ADAL" clId="{E9045064-67C2-4B1A-BF15-4F22A04C4EC4}" dt="2021-01-11T03:33:31.828" v="572"/>
          <ac:spMkLst>
            <pc:docMk/>
            <pc:sldMk cId="2409609221" sldId="332"/>
            <ac:spMk id="24" creationId="{4DCC6467-9774-4C46-8D09-CF27C6C2C7CE}"/>
          </ac:spMkLst>
        </pc:spChg>
        <pc:spChg chg="add del mod">
          <ac:chgData name="Alfred Asterjadhi" userId="39de57b9-85c0-4fd1-aaac-8ca2b6560ad0" providerId="ADAL" clId="{E9045064-67C2-4B1A-BF15-4F22A04C4EC4}" dt="2021-01-11T03:33:31.828" v="572"/>
          <ac:spMkLst>
            <pc:docMk/>
            <pc:sldMk cId="2409609221" sldId="332"/>
            <ac:spMk id="25" creationId="{6FFA2054-3A17-4503-919A-23109FD7811E}"/>
          </ac:spMkLst>
        </pc:spChg>
        <pc:spChg chg="add del mod">
          <ac:chgData name="Alfred Asterjadhi" userId="39de57b9-85c0-4fd1-aaac-8ca2b6560ad0" providerId="ADAL" clId="{E9045064-67C2-4B1A-BF15-4F22A04C4EC4}" dt="2021-01-11T03:33:31.828" v="572"/>
          <ac:spMkLst>
            <pc:docMk/>
            <pc:sldMk cId="2409609221" sldId="332"/>
            <ac:spMk id="26" creationId="{2E47A312-908C-46B5-A66C-042D45978A94}"/>
          </ac:spMkLst>
        </pc:spChg>
        <pc:spChg chg="add del mod">
          <ac:chgData name="Alfred Asterjadhi" userId="39de57b9-85c0-4fd1-aaac-8ca2b6560ad0" providerId="ADAL" clId="{E9045064-67C2-4B1A-BF15-4F22A04C4EC4}" dt="2021-01-11T03:35:49.377" v="632"/>
          <ac:spMkLst>
            <pc:docMk/>
            <pc:sldMk cId="2409609221" sldId="332"/>
            <ac:spMk id="27" creationId="{8CE2C444-1A49-4E9A-9943-3DEA4D500C75}"/>
          </ac:spMkLst>
        </pc:spChg>
        <pc:spChg chg="add del mod">
          <ac:chgData name="Alfred Asterjadhi" userId="39de57b9-85c0-4fd1-aaac-8ca2b6560ad0" providerId="ADAL" clId="{E9045064-67C2-4B1A-BF15-4F22A04C4EC4}" dt="2021-01-11T03:35:49.377" v="632"/>
          <ac:spMkLst>
            <pc:docMk/>
            <pc:sldMk cId="2409609221" sldId="332"/>
            <ac:spMk id="28" creationId="{1AF063F6-B975-4F8A-A782-5F864504717C}"/>
          </ac:spMkLst>
        </pc:spChg>
        <pc:spChg chg="add del mod">
          <ac:chgData name="Alfred Asterjadhi" userId="39de57b9-85c0-4fd1-aaac-8ca2b6560ad0" providerId="ADAL" clId="{E9045064-67C2-4B1A-BF15-4F22A04C4EC4}" dt="2021-01-11T03:35:49.377" v="632"/>
          <ac:spMkLst>
            <pc:docMk/>
            <pc:sldMk cId="2409609221" sldId="332"/>
            <ac:spMk id="29" creationId="{0C1B2AAD-8625-4B7E-A382-12B28473F77F}"/>
          </ac:spMkLst>
        </pc:spChg>
        <pc:spChg chg="add del mod">
          <ac:chgData name="Alfred Asterjadhi" userId="39de57b9-85c0-4fd1-aaac-8ca2b6560ad0" providerId="ADAL" clId="{E9045064-67C2-4B1A-BF15-4F22A04C4EC4}" dt="2021-01-11T03:35:49.377" v="632"/>
          <ac:spMkLst>
            <pc:docMk/>
            <pc:sldMk cId="2409609221" sldId="332"/>
            <ac:spMk id="30" creationId="{5F9C2AE3-84F1-45AD-BF9C-B8C5C92AF0C3}"/>
          </ac:spMkLst>
        </pc:spChg>
        <pc:spChg chg="add del mod">
          <ac:chgData name="Alfred Asterjadhi" userId="39de57b9-85c0-4fd1-aaac-8ca2b6560ad0" providerId="ADAL" clId="{E9045064-67C2-4B1A-BF15-4F22A04C4EC4}" dt="2021-01-11T03:35:49.377" v="632"/>
          <ac:spMkLst>
            <pc:docMk/>
            <pc:sldMk cId="2409609221" sldId="332"/>
            <ac:spMk id="31" creationId="{F9D4BDA4-2364-47C9-BA55-0139F3376AF3}"/>
          </ac:spMkLst>
        </pc:spChg>
      </pc:sldChg>
      <pc:sldMasterChg chg="modSp">
        <pc:chgData name="Alfred Asterjadhi" userId="39de57b9-85c0-4fd1-aaac-8ca2b6560ad0" providerId="ADAL" clId="{E9045064-67C2-4B1A-BF15-4F22A04C4EC4}" dt="2021-01-11T03:07:26.695" v="1" actId="20577"/>
        <pc:sldMasterMkLst>
          <pc:docMk/>
          <pc:sldMasterMk cId="0" sldId="2147483648"/>
        </pc:sldMasterMkLst>
        <pc:spChg chg="mod">
          <ac:chgData name="Alfred Asterjadhi" userId="39de57b9-85c0-4fd1-aaac-8ca2b6560ad0" providerId="ADAL" clId="{E9045064-67C2-4B1A-BF15-4F22A04C4EC4}" dt="2021-01-11T03:07:26.695" v="1" actId="20577"/>
          <ac:spMkLst>
            <pc:docMk/>
            <pc:sldMasterMk cId="0" sldId="2147483648"/>
            <ac:spMk id="10" creationId="{00000000-0000-0000-0000-000000000000}"/>
          </ac:spMkLst>
        </pc:spChg>
      </pc:sldMasterChg>
    </pc:docChg>
  </pc:docChgLst>
  <pc:docChgLst>
    <pc:chgData name="Alfred Asterjadhi" userId="39de57b9-85c0-4fd1-aaac-8ca2b6560ad0" providerId="ADAL" clId="{DE32E404-08FC-4B13-BBE8-0CA66CF324F5}"/>
    <pc:docChg chg="undo custSel modSld modMainMaster">
      <pc:chgData name="Alfred Asterjadhi" userId="39de57b9-85c0-4fd1-aaac-8ca2b6560ad0" providerId="ADAL" clId="{DE32E404-08FC-4B13-BBE8-0CA66CF324F5}" dt="2021-03-12T15:47:26.652" v="302" actId="14100"/>
      <pc:docMkLst>
        <pc:docMk/>
      </pc:docMkLst>
      <pc:sldChg chg="modSp mod">
        <pc:chgData name="Alfred Asterjadhi" userId="39de57b9-85c0-4fd1-aaac-8ca2b6560ad0" providerId="ADAL" clId="{DE32E404-08FC-4B13-BBE8-0CA66CF324F5}" dt="2021-03-11T22:25:44.306" v="120" actId="207"/>
        <pc:sldMkLst>
          <pc:docMk/>
          <pc:sldMk cId="3248079768" sldId="334"/>
        </pc:sldMkLst>
        <pc:spChg chg="mod">
          <ac:chgData name="Alfred Asterjadhi" userId="39de57b9-85c0-4fd1-aaac-8ca2b6560ad0" providerId="ADAL" clId="{DE32E404-08FC-4B13-BBE8-0CA66CF324F5}" dt="2021-03-11T21:48:21.717" v="8" actId="13926"/>
          <ac:spMkLst>
            <pc:docMk/>
            <pc:sldMk cId="3248079768" sldId="334"/>
            <ac:spMk id="2" creationId="{6A27F32D-AAB2-4E4E-8703-7DB27C650C46}"/>
          </ac:spMkLst>
        </pc:spChg>
        <pc:spChg chg="mod">
          <ac:chgData name="Alfred Asterjadhi" userId="39de57b9-85c0-4fd1-aaac-8ca2b6560ad0" providerId="ADAL" clId="{DE32E404-08FC-4B13-BBE8-0CA66CF324F5}" dt="2021-03-11T22:25:44.306" v="120" actId="207"/>
          <ac:spMkLst>
            <pc:docMk/>
            <pc:sldMk cId="3248079768" sldId="334"/>
            <ac:spMk id="3" creationId="{D3245099-458D-4C79-9B1C-5CE8FF5DED80}"/>
          </ac:spMkLst>
        </pc:spChg>
      </pc:sldChg>
      <pc:sldChg chg="modSp mod">
        <pc:chgData name="Alfred Asterjadhi" userId="39de57b9-85c0-4fd1-aaac-8ca2b6560ad0" providerId="ADAL" clId="{DE32E404-08FC-4B13-BBE8-0CA66CF324F5}" dt="2021-03-11T22:06:24.036" v="119" actId="6549"/>
        <pc:sldMkLst>
          <pc:docMk/>
          <pc:sldMk cId="1008851049" sldId="335"/>
        </pc:sldMkLst>
        <pc:spChg chg="mod">
          <ac:chgData name="Alfred Asterjadhi" userId="39de57b9-85c0-4fd1-aaac-8ca2b6560ad0" providerId="ADAL" clId="{DE32E404-08FC-4B13-BBE8-0CA66CF324F5}" dt="2021-03-11T22:06:05.781" v="113" actId="13926"/>
          <ac:spMkLst>
            <pc:docMk/>
            <pc:sldMk cId="1008851049" sldId="335"/>
            <ac:spMk id="2" creationId="{11C5C3A7-526B-4152-8A7F-BC9636A70131}"/>
          </ac:spMkLst>
        </pc:spChg>
        <pc:spChg chg="mod">
          <ac:chgData name="Alfred Asterjadhi" userId="39de57b9-85c0-4fd1-aaac-8ca2b6560ad0" providerId="ADAL" clId="{DE32E404-08FC-4B13-BBE8-0CA66CF324F5}" dt="2021-03-11T22:06:24.036" v="119" actId="6549"/>
          <ac:spMkLst>
            <pc:docMk/>
            <pc:sldMk cId="1008851049" sldId="335"/>
            <ac:spMk id="3" creationId="{49A6CCA4-296A-475E-8868-A1006DFAF806}"/>
          </ac:spMkLst>
        </pc:spChg>
      </pc:sldChg>
      <pc:sldChg chg="addSp delSp modSp mod">
        <pc:chgData name="Alfred Asterjadhi" userId="39de57b9-85c0-4fd1-aaac-8ca2b6560ad0" providerId="ADAL" clId="{DE32E404-08FC-4B13-BBE8-0CA66CF324F5}" dt="2021-03-12T15:47:26.652" v="302" actId="14100"/>
        <pc:sldMkLst>
          <pc:docMk/>
          <pc:sldMk cId="1716082287" sldId="337"/>
        </pc:sldMkLst>
        <pc:spChg chg="mod">
          <ac:chgData name="Alfred Asterjadhi" userId="39de57b9-85c0-4fd1-aaac-8ca2b6560ad0" providerId="ADAL" clId="{DE32E404-08FC-4B13-BBE8-0CA66CF324F5}" dt="2021-03-12T15:47:26.652" v="302" actId="14100"/>
          <ac:spMkLst>
            <pc:docMk/>
            <pc:sldMk cId="1716082287" sldId="337"/>
            <ac:spMk id="3" creationId="{49A6CCA4-296A-475E-8868-A1006DFAF806}"/>
          </ac:spMkLst>
        </pc:spChg>
        <pc:graphicFrameChg chg="add del mod">
          <ac:chgData name="Alfred Asterjadhi" userId="39de57b9-85c0-4fd1-aaac-8ca2b6560ad0" providerId="ADAL" clId="{DE32E404-08FC-4B13-BBE8-0CA66CF324F5}" dt="2021-03-11T22:53:10.894" v="174"/>
          <ac:graphicFrameMkLst>
            <pc:docMk/>
            <pc:sldMk cId="1716082287" sldId="337"/>
            <ac:graphicFrameMk id="7" creationId="{8B8F865D-D29D-498A-B9D4-85B293EB3312}"/>
          </ac:graphicFrameMkLst>
        </pc:graphicFrameChg>
        <pc:graphicFrameChg chg="add del mod modGraphic">
          <ac:chgData name="Alfred Asterjadhi" userId="39de57b9-85c0-4fd1-aaac-8ca2b6560ad0" providerId="ADAL" clId="{DE32E404-08FC-4B13-BBE8-0CA66CF324F5}" dt="2021-03-11T22:57:45.859" v="215"/>
          <ac:graphicFrameMkLst>
            <pc:docMk/>
            <pc:sldMk cId="1716082287" sldId="337"/>
            <ac:graphicFrameMk id="8" creationId="{D9A00B03-CFBA-49A7-BE24-F171FF063051}"/>
          </ac:graphicFrameMkLst>
        </pc:graphicFrameChg>
      </pc:sldChg>
      <pc:sldMasterChg chg="modSp mod">
        <pc:chgData name="Alfred Asterjadhi" userId="39de57b9-85c0-4fd1-aaac-8ca2b6560ad0" providerId="ADAL" clId="{DE32E404-08FC-4B13-BBE8-0CA66CF324F5}" dt="2021-03-10T16:44:07.178" v="1" actId="6549"/>
        <pc:sldMasterMkLst>
          <pc:docMk/>
          <pc:sldMasterMk cId="0" sldId="2147483648"/>
        </pc:sldMasterMkLst>
        <pc:spChg chg="mod">
          <ac:chgData name="Alfred Asterjadhi" userId="39de57b9-85c0-4fd1-aaac-8ca2b6560ad0" providerId="ADAL" clId="{DE32E404-08FC-4B13-BBE8-0CA66CF324F5}" dt="2021-03-10T16:44:07.178" v="1" actId="6549"/>
          <ac:spMkLst>
            <pc:docMk/>
            <pc:sldMasterMk cId="0" sldId="2147483648"/>
            <ac:spMk id="10" creationId="{00000000-0000-0000-0000-000000000000}"/>
          </ac:spMkLst>
        </pc:spChg>
      </pc:sldMasterChg>
    </pc:docChg>
  </pc:docChgLst>
  <pc:docChgLst>
    <pc:chgData name="Alfred Asterjadhi" userId="39de57b9-85c0-4fd1-aaac-8ca2b6560ad0" providerId="ADAL" clId="{F0A96221-7881-488D-B053-55CA90BA522C}"/>
    <pc:docChg chg="undo custSel addSld delSld modSld modMainMaster">
      <pc:chgData name="Alfred Asterjadhi" userId="39de57b9-85c0-4fd1-aaac-8ca2b6560ad0" providerId="ADAL" clId="{F0A96221-7881-488D-B053-55CA90BA522C}" dt="2021-01-07T18:55:36.632" v="1093" actId="20577"/>
      <pc:docMkLst>
        <pc:docMk/>
      </pc:docMkLst>
      <pc:sldChg chg="modSp">
        <pc:chgData name="Alfred Asterjadhi" userId="39de57b9-85c0-4fd1-aaac-8ca2b6560ad0" providerId="ADAL" clId="{F0A96221-7881-488D-B053-55CA90BA522C}" dt="2021-01-01T20:52:56.172" v="1058" actId="20577"/>
        <pc:sldMkLst>
          <pc:docMk/>
          <pc:sldMk cId="0" sldId="256"/>
        </pc:sldMkLst>
        <pc:spChg chg="mod">
          <ac:chgData name="Alfred Asterjadhi" userId="39de57b9-85c0-4fd1-aaac-8ca2b6560ad0" providerId="ADAL" clId="{F0A96221-7881-488D-B053-55CA90BA522C}" dt="2020-12-28T17:21:21.317" v="108" actId="20577"/>
          <ac:spMkLst>
            <pc:docMk/>
            <pc:sldMk cId="0" sldId="256"/>
            <ac:spMk id="6" creationId="{00000000-0000-0000-0000-000000000000}"/>
          </ac:spMkLst>
        </pc:spChg>
        <pc:spChg chg="mod">
          <ac:chgData name="Alfred Asterjadhi" userId="39de57b9-85c0-4fd1-aaac-8ca2b6560ad0" providerId="ADAL" clId="{F0A96221-7881-488D-B053-55CA90BA522C}" dt="2020-12-28T17:23:01.949" v="137" actId="20577"/>
          <ac:spMkLst>
            <pc:docMk/>
            <pc:sldMk cId="0" sldId="256"/>
            <ac:spMk id="3073" creationId="{00000000-0000-0000-0000-000000000000}"/>
          </ac:spMkLst>
        </pc:spChg>
        <pc:spChg chg="mod">
          <ac:chgData name="Alfred Asterjadhi" userId="39de57b9-85c0-4fd1-aaac-8ca2b6560ad0" providerId="ADAL" clId="{F0A96221-7881-488D-B053-55CA90BA522C}" dt="2021-01-01T20:52:56.172" v="1058" actId="20577"/>
          <ac:spMkLst>
            <pc:docMk/>
            <pc:sldMk cId="0" sldId="256"/>
            <ac:spMk id="3074" creationId="{00000000-0000-0000-0000-000000000000}"/>
          </ac:spMkLst>
        </pc:spChg>
      </pc:sldChg>
      <pc:sldChg chg="modSp">
        <pc:chgData name="Alfred Asterjadhi" userId="39de57b9-85c0-4fd1-aaac-8ca2b6560ad0" providerId="ADAL" clId="{F0A96221-7881-488D-B053-55CA90BA522C}" dt="2020-12-28T17:24:08.050" v="165" actId="20577"/>
        <pc:sldMkLst>
          <pc:docMk/>
          <pc:sldMk cId="0" sldId="257"/>
        </pc:sldMkLst>
        <pc:spChg chg="mod">
          <ac:chgData name="Alfred Asterjadhi" userId="39de57b9-85c0-4fd1-aaac-8ca2b6560ad0" providerId="ADAL" clId="{F0A96221-7881-488D-B053-55CA90BA522C}" dt="2020-12-28T17:22:13.120" v="125"/>
          <ac:spMkLst>
            <pc:docMk/>
            <pc:sldMk cId="0" sldId="257"/>
            <ac:spMk id="7" creationId="{4565958B-DD30-4EE7-AF20-DC550898176B}"/>
          </ac:spMkLst>
        </pc:spChg>
        <pc:spChg chg="mod">
          <ac:chgData name="Alfred Asterjadhi" userId="39de57b9-85c0-4fd1-aaac-8ca2b6560ad0" providerId="ADAL" clId="{F0A96221-7881-488D-B053-55CA90BA522C}" dt="2020-12-28T17:24:08.050" v="165" actId="20577"/>
          <ac:spMkLst>
            <pc:docMk/>
            <pc:sldMk cId="0" sldId="257"/>
            <ac:spMk id="4098" creationId="{00000000-0000-0000-0000-000000000000}"/>
          </ac:spMkLst>
        </pc:spChg>
      </pc:sldChg>
      <pc:sldChg chg="modSp">
        <pc:chgData name="Alfred Asterjadhi" userId="39de57b9-85c0-4fd1-aaac-8ca2b6560ad0" providerId="ADAL" clId="{F0A96221-7881-488D-B053-55CA90BA522C}" dt="2020-12-28T17:22:16.590" v="126"/>
        <pc:sldMkLst>
          <pc:docMk/>
          <pc:sldMk cId="3254182675" sldId="258"/>
        </pc:sldMkLst>
        <pc:spChg chg="mod">
          <ac:chgData name="Alfred Asterjadhi" userId="39de57b9-85c0-4fd1-aaac-8ca2b6560ad0" providerId="ADAL" clId="{F0A96221-7881-488D-B053-55CA90BA522C}" dt="2020-12-28T17:22:16.590" v="126"/>
          <ac:spMkLst>
            <pc:docMk/>
            <pc:sldMk cId="3254182675" sldId="258"/>
            <ac:spMk id="7" creationId="{4F62ADF5-BC8B-4EF4-B4E8-C355611EECFF}"/>
          </ac:spMkLst>
        </pc:spChg>
      </pc:sldChg>
      <pc:sldChg chg="addSp delSp modSp del">
        <pc:chgData name="Alfred Asterjadhi" userId="39de57b9-85c0-4fd1-aaac-8ca2b6560ad0" providerId="ADAL" clId="{F0A96221-7881-488D-B053-55CA90BA522C}" dt="2020-12-28T17:27:01.351" v="201" actId="2696"/>
        <pc:sldMkLst>
          <pc:docMk/>
          <pc:sldMk cId="3930105769" sldId="259"/>
        </pc:sldMkLst>
        <pc:spChg chg="mod">
          <ac:chgData name="Alfred Asterjadhi" userId="39de57b9-85c0-4fd1-aaac-8ca2b6560ad0" providerId="ADAL" clId="{F0A96221-7881-488D-B053-55CA90BA522C}" dt="2020-12-28T17:26:55.421" v="199" actId="20577"/>
          <ac:spMkLst>
            <pc:docMk/>
            <pc:sldMk cId="3930105769" sldId="259"/>
            <ac:spMk id="2" creationId="{00000000-0000-0000-0000-000000000000}"/>
          </ac:spMkLst>
        </pc:spChg>
        <pc:spChg chg="mod">
          <ac:chgData name="Alfred Asterjadhi" userId="39de57b9-85c0-4fd1-aaac-8ca2b6560ad0" providerId="ADAL" clId="{F0A96221-7881-488D-B053-55CA90BA522C}" dt="2020-12-28T17:26:54.757" v="198" actId="20577"/>
          <ac:spMkLst>
            <pc:docMk/>
            <pc:sldMk cId="3930105769" sldId="259"/>
            <ac:spMk id="3" creationId="{00000000-0000-0000-0000-000000000000}"/>
          </ac:spMkLst>
        </pc:spChg>
        <pc:spChg chg="add del mod">
          <ac:chgData name="Alfred Asterjadhi" userId="39de57b9-85c0-4fd1-aaac-8ca2b6560ad0" providerId="ADAL" clId="{F0A96221-7881-488D-B053-55CA90BA522C}" dt="2020-12-28T17:26:56.030" v="200"/>
          <ac:spMkLst>
            <pc:docMk/>
            <pc:sldMk cId="3930105769" sldId="259"/>
            <ac:spMk id="6" creationId="{3AB9B0DD-FA97-4F7B-A64C-1DF5387CC9A9}"/>
          </ac:spMkLst>
        </pc:spChg>
        <pc:spChg chg="add del mod">
          <ac:chgData name="Alfred Asterjadhi" userId="39de57b9-85c0-4fd1-aaac-8ca2b6560ad0" providerId="ADAL" clId="{F0A96221-7881-488D-B053-55CA90BA522C}" dt="2020-12-28T17:26:56.030" v="200"/>
          <ac:spMkLst>
            <pc:docMk/>
            <pc:sldMk cId="3930105769" sldId="259"/>
            <ac:spMk id="7" creationId="{1E36E82A-0201-4287-8B7F-6D4F126BA3CA}"/>
          </ac:spMkLst>
        </pc:spChg>
        <pc:spChg chg="mod">
          <ac:chgData name="Alfred Asterjadhi" userId="39de57b9-85c0-4fd1-aaac-8ca2b6560ad0" providerId="ADAL" clId="{F0A96221-7881-488D-B053-55CA90BA522C}" dt="2020-12-28T17:22:19.331" v="127"/>
          <ac:spMkLst>
            <pc:docMk/>
            <pc:sldMk cId="3930105769" sldId="259"/>
            <ac:spMk id="8" creationId="{B9729627-ADAE-4024-BD86-16598384D9AB}"/>
          </ac:spMkLst>
        </pc:spChg>
        <pc:spChg chg="add del mod">
          <ac:chgData name="Alfred Asterjadhi" userId="39de57b9-85c0-4fd1-aaac-8ca2b6560ad0" providerId="ADAL" clId="{F0A96221-7881-488D-B053-55CA90BA522C}" dt="2020-12-28T17:26:56.030" v="200"/>
          <ac:spMkLst>
            <pc:docMk/>
            <pc:sldMk cId="3930105769" sldId="259"/>
            <ac:spMk id="9" creationId="{078643EF-53B0-4168-944B-41A4344EADBE}"/>
          </ac:spMkLst>
        </pc:spChg>
        <pc:spChg chg="add del mod">
          <ac:chgData name="Alfred Asterjadhi" userId="39de57b9-85c0-4fd1-aaac-8ca2b6560ad0" providerId="ADAL" clId="{F0A96221-7881-488D-B053-55CA90BA522C}" dt="2020-12-28T17:26:56.030" v="200"/>
          <ac:spMkLst>
            <pc:docMk/>
            <pc:sldMk cId="3930105769" sldId="259"/>
            <ac:spMk id="10" creationId="{E1E784BA-E602-4E74-B4FB-A62DFE53D6AE}"/>
          </ac:spMkLst>
        </pc:spChg>
        <pc:spChg chg="add del mod">
          <ac:chgData name="Alfred Asterjadhi" userId="39de57b9-85c0-4fd1-aaac-8ca2b6560ad0" providerId="ADAL" clId="{F0A96221-7881-488D-B053-55CA90BA522C}" dt="2020-12-28T17:26:56.030" v="200"/>
          <ac:spMkLst>
            <pc:docMk/>
            <pc:sldMk cId="3930105769" sldId="259"/>
            <ac:spMk id="11" creationId="{4D01C09A-7B3F-46CA-9978-E6D7E16B440B}"/>
          </ac:spMkLst>
        </pc:spChg>
        <pc:spChg chg="add del mod">
          <ac:chgData name="Alfred Asterjadhi" userId="39de57b9-85c0-4fd1-aaac-8ca2b6560ad0" providerId="ADAL" clId="{F0A96221-7881-488D-B053-55CA90BA522C}" dt="2020-12-28T17:26:54.249" v="197"/>
          <ac:spMkLst>
            <pc:docMk/>
            <pc:sldMk cId="3930105769" sldId="259"/>
            <ac:spMk id="12" creationId="{B95D2738-29B6-4CEC-BF8A-7D801CA9CA40}"/>
          </ac:spMkLst>
        </pc:spChg>
        <pc:spChg chg="add del mod">
          <ac:chgData name="Alfred Asterjadhi" userId="39de57b9-85c0-4fd1-aaac-8ca2b6560ad0" providerId="ADAL" clId="{F0A96221-7881-488D-B053-55CA90BA522C}" dt="2020-12-28T17:26:54.249" v="197"/>
          <ac:spMkLst>
            <pc:docMk/>
            <pc:sldMk cId="3930105769" sldId="259"/>
            <ac:spMk id="13" creationId="{D3434413-072D-4567-AFB3-694678558171}"/>
          </ac:spMkLst>
        </pc:spChg>
        <pc:spChg chg="add del mod">
          <ac:chgData name="Alfred Asterjadhi" userId="39de57b9-85c0-4fd1-aaac-8ca2b6560ad0" providerId="ADAL" clId="{F0A96221-7881-488D-B053-55CA90BA522C}" dt="2020-12-28T17:26:54.249" v="197"/>
          <ac:spMkLst>
            <pc:docMk/>
            <pc:sldMk cId="3930105769" sldId="259"/>
            <ac:spMk id="14" creationId="{5A6B8042-0AA8-48B8-B784-2E1109EDE54E}"/>
          </ac:spMkLst>
        </pc:spChg>
        <pc:spChg chg="add del mod">
          <ac:chgData name="Alfred Asterjadhi" userId="39de57b9-85c0-4fd1-aaac-8ca2b6560ad0" providerId="ADAL" clId="{F0A96221-7881-488D-B053-55CA90BA522C}" dt="2020-12-28T17:26:54.249" v="197"/>
          <ac:spMkLst>
            <pc:docMk/>
            <pc:sldMk cId="3930105769" sldId="259"/>
            <ac:spMk id="15" creationId="{246281B7-95AC-4F32-9727-56DF75E0893A}"/>
          </ac:spMkLst>
        </pc:spChg>
        <pc:spChg chg="add del mod">
          <ac:chgData name="Alfred Asterjadhi" userId="39de57b9-85c0-4fd1-aaac-8ca2b6560ad0" providerId="ADAL" clId="{F0A96221-7881-488D-B053-55CA90BA522C}" dt="2020-12-28T17:26:54.249" v="197"/>
          <ac:spMkLst>
            <pc:docMk/>
            <pc:sldMk cId="3930105769" sldId="259"/>
            <ac:spMk id="16" creationId="{04EEC78D-75EE-4B12-B669-0C5D8055413E}"/>
          </ac:spMkLst>
        </pc:spChg>
      </pc:sldChg>
      <pc:sldChg chg="addSp delSp modSp">
        <pc:chgData name="Alfred Asterjadhi" userId="39de57b9-85c0-4fd1-aaac-8ca2b6560ad0" providerId="ADAL" clId="{F0A96221-7881-488D-B053-55CA90BA522C}" dt="2020-12-28T17:29:20.379" v="442" actId="14100"/>
        <pc:sldMkLst>
          <pc:docMk/>
          <pc:sldMk cId="3136880362" sldId="260"/>
        </pc:sldMkLst>
        <pc:spChg chg="mod">
          <ac:chgData name="Alfred Asterjadhi" userId="39de57b9-85c0-4fd1-aaac-8ca2b6560ad0" providerId="ADAL" clId="{F0A96221-7881-488D-B053-55CA90BA522C}" dt="2020-12-28T17:29:20.379" v="442" actId="14100"/>
          <ac:spMkLst>
            <pc:docMk/>
            <pc:sldMk cId="3136880362" sldId="260"/>
            <ac:spMk id="3" creationId="{00000000-0000-0000-0000-000000000000}"/>
          </ac:spMkLst>
        </pc:spChg>
        <pc:spChg chg="add del mod">
          <ac:chgData name="Alfred Asterjadhi" userId="39de57b9-85c0-4fd1-aaac-8ca2b6560ad0" providerId="ADAL" clId="{F0A96221-7881-488D-B053-55CA90BA522C}" dt="2020-12-28T17:27:16.064" v="203"/>
          <ac:spMkLst>
            <pc:docMk/>
            <pc:sldMk cId="3136880362" sldId="260"/>
            <ac:spMk id="6" creationId="{D3E9071F-C324-4A0F-BB62-5339A87F924A}"/>
          </ac:spMkLst>
        </pc:spChg>
        <pc:spChg chg="mod">
          <ac:chgData name="Alfred Asterjadhi" userId="39de57b9-85c0-4fd1-aaac-8ca2b6560ad0" providerId="ADAL" clId="{F0A96221-7881-488D-B053-55CA90BA522C}" dt="2020-12-28T17:22:22.644" v="128"/>
          <ac:spMkLst>
            <pc:docMk/>
            <pc:sldMk cId="3136880362" sldId="260"/>
            <ac:spMk id="7" creationId="{733EE7F5-4D25-4915-8021-FD9EE23E2C32}"/>
          </ac:spMkLst>
        </pc:spChg>
        <pc:spChg chg="add del mod">
          <ac:chgData name="Alfred Asterjadhi" userId="39de57b9-85c0-4fd1-aaac-8ca2b6560ad0" providerId="ADAL" clId="{F0A96221-7881-488D-B053-55CA90BA522C}" dt="2020-12-28T17:27:16.064" v="203"/>
          <ac:spMkLst>
            <pc:docMk/>
            <pc:sldMk cId="3136880362" sldId="260"/>
            <ac:spMk id="8" creationId="{ABE9C017-CC37-4007-9F1D-1F24A108B98F}"/>
          </ac:spMkLst>
        </pc:spChg>
        <pc:spChg chg="add del mod">
          <ac:chgData name="Alfred Asterjadhi" userId="39de57b9-85c0-4fd1-aaac-8ca2b6560ad0" providerId="ADAL" clId="{F0A96221-7881-488D-B053-55CA90BA522C}" dt="2020-12-28T17:27:16.064" v="203"/>
          <ac:spMkLst>
            <pc:docMk/>
            <pc:sldMk cId="3136880362" sldId="260"/>
            <ac:spMk id="9" creationId="{2E064F99-4E40-4E25-89A0-3401D2FDAB63}"/>
          </ac:spMkLst>
        </pc:spChg>
        <pc:spChg chg="add del mod">
          <ac:chgData name="Alfred Asterjadhi" userId="39de57b9-85c0-4fd1-aaac-8ca2b6560ad0" providerId="ADAL" clId="{F0A96221-7881-488D-B053-55CA90BA522C}" dt="2020-12-28T17:27:16.064" v="203"/>
          <ac:spMkLst>
            <pc:docMk/>
            <pc:sldMk cId="3136880362" sldId="260"/>
            <ac:spMk id="10" creationId="{712B5BD9-A52A-4A53-9587-B8FCAC075A4B}"/>
          </ac:spMkLst>
        </pc:spChg>
        <pc:spChg chg="add del mod">
          <ac:chgData name="Alfred Asterjadhi" userId="39de57b9-85c0-4fd1-aaac-8ca2b6560ad0" providerId="ADAL" clId="{F0A96221-7881-488D-B053-55CA90BA522C}" dt="2020-12-28T17:27:16.064" v="203"/>
          <ac:spMkLst>
            <pc:docMk/>
            <pc:sldMk cId="3136880362" sldId="260"/>
            <ac:spMk id="11" creationId="{4D292613-ABAF-498F-9D59-59A69D85BECE}"/>
          </ac:spMkLst>
        </pc:spChg>
      </pc:sldChg>
      <pc:sldChg chg="modSp">
        <pc:chgData name="Alfred Asterjadhi" userId="39de57b9-85c0-4fd1-aaac-8ca2b6560ad0" providerId="ADAL" clId="{F0A96221-7881-488D-B053-55CA90BA522C}" dt="2020-12-28T17:22:25.052" v="129"/>
        <pc:sldMkLst>
          <pc:docMk/>
          <pc:sldMk cId="1676196551" sldId="261"/>
        </pc:sldMkLst>
        <pc:spChg chg="mod">
          <ac:chgData name="Alfred Asterjadhi" userId="39de57b9-85c0-4fd1-aaac-8ca2b6560ad0" providerId="ADAL" clId="{F0A96221-7881-488D-B053-55CA90BA522C}" dt="2020-12-28T17:22:25.052" v="129"/>
          <ac:spMkLst>
            <pc:docMk/>
            <pc:sldMk cId="1676196551" sldId="261"/>
            <ac:spMk id="7" creationId="{0A0F1EBF-63A8-4C75-8DB7-0D8CD44D0896}"/>
          </ac:spMkLst>
        </pc:spChg>
      </pc:sldChg>
      <pc:sldChg chg="del">
        <pc:chgData name="Alfred Asterjadhi" userId="39de57b9-85c0-4fd1-aaac-8ca2b6560ad0" providerId="ADAL" clId="{F0A96221-7881-488D-B053-55CA90BA522C}" dt="2020-12-23T05:03:32.649" v="42" actId="2696"/>
        <pc:sldMkLst>
          <pc:docMk/>
          <pc:sldMk cId="1707477462" sldId="262"/>
        </pc:sldMkLst>
      </pc:sldChg>
      <pc:sldChg chg="modSp">
        <pc:chgData name="Alfred Asterjadhi" userId="39de57b9-85c0-4fd1-aaac-8ca2b6560ad0" providerId="ADAL" clId="{F0A96221-7881-488D-B053-55CA90BA522C}" dt="2020-12-28T17:22:27.399" v="130"/>
        <pc:sldMkLst>
          <pc:docMk/>
          <pc:sldMk cId="2927177891" sldId="263"/>
        </pc:sldMkLst>
        <pc:spChg chg="mod">
          <ac:chgData name="Alfred Asterjadhi" userId="39de57b9-85c0-4fd1-aaac-8ca2b6560ad0" providerId="ADAL" clId="{F0A96221-7881-488D-B053-55CA90BA522C}" dt="2020-12-28T17:22:27.399" v="130"/>
          <ac:spMkLst>
            <pc:docMk/>
            <pc:sldMk cId="2927177891" sldId="263"/>
            <ac:spMk id="9" creationId="{4BB4CFD1-21C6-467E-AB6E-3577A473F86D}"/>
          </ac:spMkLst>
        </pc:spChg>
      </pc:sldChg>
      <pc:sldChg chg="modSp">
        <pc:chgData name="Alfred Asterjadhi" userId="39de57b9-85c0-4fd1-aaac-8ca2b6560ad0" providerId="ADAL" clId="{F0A96221-7881-488D-B053-55CA90BA522C}" dt="2020-12-28T17:22:29.529" v="131"/>
        <pc:sldMkLst>
          <pc:docMk/>
          <pc:sldMk cId="4277600907" sldId="264"/>
        </pc:sldMkLst>
        <pc:spChg chg="mod">
          <ac:chgData name="Alfred Asterjadhi" userId="39de57b9-85c0-4fd1-aaac-8ca2b6560ad0" providerId="ADAL" clId="{F0A96221-7881-488D-B053-55CA90BA522C}" dt="2020-12-28T17:22:29.529" v="131"/>
          <ac:spMkLst>
            <pc:docMk/>
            <pc:sldMk cId="4277600907" sldId="264"/>
            <ac:spMk id="8" creationId="{B2C4C695-AFB3-4956-B721-DB0805BA0685}"/>
          </ac:spMkLst>
        </pc:spChg>
      </pc:sldChg>
      <pc:sldChg chg="modSp">
        <pc:chgData name="Alfred Asterjadhi" userId="39de57b9-85c0-4fd1-aaac-8ca2b6560ad0" providerId="ADAL" clId="{F0A96221-7881-488D-B053-55CA90BA522C}" dt="2020-12-28T17:22:32.676" v="132"/>
        <pc:sldMkLst>
          <pc:docMk/>
          <pc:sldMk cId="2436815634" sldId="265"/>
        </pc:sldMkLst>
        <pc:spChg chg="mod">
          <ac:chgData name="Alfred Asterjadhi" userId="39de57b9-85c0-4fd1-aaac-8ca2b6560ad0" providerId="ADAL" clId="{F0A96221-7881-488D-B053-55CA90BA522C}" dt="2020-12-28T17:22:32.676" v="132"/>
          <ac:spMkLst>
            <pc:docMk/>
            <pc:sldMk cId="2436815634" sldId="265"/>
            <ac:spMk id="9" creationId="{535943CE-0A57-43F4-9844-46B4091CBC16}"/>
          </ac:spMkLst>
        </pc:spChg>
      </pc:sldChg>
      <pc:sldChg chg="modSp">
        <pc:chgData name="Alfred Asterjadhi" userId="39de57b9-85c0-4fd1-aaac-8ca2b6560ad0" providerId="ADAL" clId="{F0A96221-7881-488D-B053-55CA90BA522C}" dt="2020-12-28T17:22:35.446" v="133"/>
        <pc:sldMkLst>
          <pc:docMk/>
          <pc:sldMk cId="2400177835" sldId="266"/>
        </pc:sldMkLst>
        <pc:spChg chg="mod">
          <ac:chgData name="Alfred Asterjadhi" userId="39de57b9-85c0-4fd1-aaac-8ca2b6560ad0" providerId="ADAL" clId="{F0A96221-7881-488D-B053-55CA90BA522C}" dt="2020-12-28T17:22:35.446" v="133"/>
          <ac:spMkLst>
            <pc:docMk/>
            <pc:sldMk cId="2400177835" sldId="266"/>
            <ac:spMk id="8" creationId="{C5505616-1CE2-43B4-878B-31634EEB6CA7}"/>
          </ac:spMkLst>
        </pc:spChg>
      </pc:sldChg>
      <pc:sldChg chg="modSp">
        <pc:chgData name="Alfred Asterjadhi" userId="39de57b9-85c0-4fd1-aaac-8ca2b6560ad0" providerId="ADAL" clId="{F0A96221-7881-488D-B053-55CA90BA522C}" dt="2021-01-07T18:55:36.632" v="1093" actId="20577"/>
        <pc:sldMkLst>
          <pc:docMk/>
          <pc:sldMk cId="132832093" sldId="267"/>
        </pc:sldMkLst>
        <pc:spChg chg="mod">
          <ac:chgData name="Alfred Asterjadhi" userId="39de57b9-85c0-4fd1-aaac-8ca2b6560ad0" providerId="ADAL" clId="{F0A96221-7881-488D-B053-55CA90BA522C}" dt="2021-01-07T18:55:36.632" v="1093" actId="20577"/>
          <ac:spMkLst>
            <pc:docMk/>
            <pc:sldMk cId="132832093" sldId="267"/>
            <ac:spMk id="3" creationId="{00000000-0000-0000-0000-000000000000}"/>
          </ac:spMkLst>
        </pc:spChg>
        <pc:spChg chg="mod">
          <ac:chgData name="Alfred Asterjadhi" userId="39de57b9-85c0-4fd1-aaac-8ca2b6560ad0" providerId="ADAL" clId="{F0A96221-7881-488D-B053-55CA90BA522C}" dt="2020-12-28T17:22:40.774" v="135"/>
          <ac:spMkLst>
            <pc:docMk/>
            <pc:sldMk cId="132832093" sldId="267"/>
            <ac:spMk id="7" creationId="{C00CAC69-BF6D-4936-9CE0-D96F88ACD748}"/>
          </ac:spMkLst>
        </pc:spChg>
      </pc:sldChg>
      <pc:sldChg chg="del">
        <pc:chgData name="Alfred Asterjadhi" userId="39de57b9-85c0-4fd1-aaac-8ca2b6560ad0" providerId="ADAL" clId="{F0A96221-7881-488D-B053-55CA90BA522C}" dt="2020-12-23T05:03:35.658" v="49" actId="2696"/>
        <pc:sldMkLst>
          <pc:docMk/>
          <pc:sldMk cId="3514143719" sldId="268"/>
        </pc:sldMkLst>
      </pc:sldChg>
      <pc:sldChg chg="del">
        <pc:chgData name="Alfred Asterjadhi" userId="39de57b9-85c0-4fd1-aaac-8ca2b6560ad0" providerId="ADAL" clId="{F0A96221-7881-488D-B053-55CA90BA522C}" dt="2020-12-28T17:39:54.781" v="713" actId="2696"/>
        <pc:sldMkLst>
          <pc:docMk/>
          <pc:sldMk cId="3976818858" sldId="269"/>
        </pc:sldMkLst>
      </pc:sldChg>
      <pc:sldChg chg="modSp">
        <pc:chgData name="Alfred Asterjadhi" userId="39de57b9-85c0-4fd1-aaac-8ca2b6560ad0" providerId="ADAL" clId="{F0A96221-7881-488D-B053-55CA90BA522C}" dt="2020-12-28T17:22:37.752" v="134"/>
        <pc:sldMkLst>
          <pc:docMk/>
          <pc:sldMk cId="3387863760" sldId="270"/>
        </pc:sldMkLst>
        <pc:spChg chg="mod">
          <ac:chgData name="Alfred Asterjadhi" userId="39de57b9-85c0-4fd1-aaac-8ca2b6560ad0" providerId="ADAL" clId="{F0A96221-7881-488D-B053-55CA90BA522C}" dt="2020-12-28T17:22:37.752" v="134"/>
          <ac:spMkLst>
            <pc:docMk/>
            <pc:sldMk cId="3387863760" sldId="270"/>
            <ac:spMk id="8" creationId="{B1C9D975-9B89-429E-A2AD-175C2CE0D83A}"/>
          </ac:spMkLst>
        </pc:spChg>
      </pc:sldChg>
      <pc:sldChg chg="del">
        <pc:chgData name="Alfred Asterjadhi" userId="39de57b9-85c0-4fd1-aaac-8ca2b6560ad0" providerId="ADAL" clId="{F0A96221-7881-488D-B053-55CA90BA522C}" dt="2020-12-28T17:41:34.038" v="724" actId="2696"/>
        <pc:sldMkLst>
          <pc:docMk/>
          <pc:sldMk cId="85407649" sldId="271"/>
        </pc:sldMkLst>
      </pc:sldChg>
      <pc:sldChg chg="del">
        <pc:chgData name="Alfred Asterjadhi" userId="39de57b9-85c0-4fd1-aaac-8ca2b6560ad0" providerId="ADAL" clId="{F0A96221-7881-488D-B053-55CA90BA522C}" dt="2020-12-23T05:03:37.198" v="53" actId="2696"/>
        <pc:sldMkLst>
          <pc:docMk/>
          <pc:sldMk cId="326024653" sldId="272"/>
        </pc:sldMkLst>
      </pc:sldChg>
      <pc:sldChg chg="del">
        <pc:chgData name="Alfred Asterjadhi" userId="39de57b9-85c0-4fd1-aaac-8ca2b6560ad0" providerId="ADAL" clId="{F0A96221-7881-488D-B053-55CA90BA522C}" dt="2020-12-23T05:02:01.238" v="14" actId="2696"/>
        <pc:sldMkLst>
          <pc:docMk/>
          <pc:sldMk cId="2264694635" sldId="273"/>
        </pc:sldMkLst>
      </pc:sldChg>
      <pc:sldChg chg="del">
        <pc:chgData name="Alfred Asterjadhi" userId="39de57b9-85c0-4fd1-aaac-8ca2b6560ad0" providerId="ADAL" clId="{F0A96221-7881-488D-B053-55CA90BA522C}" dt="2020-12-23T05:03:35.323" v="48" actId="2696"/>
        <pc:sldMkLst>
          <pc:docMk/>
          <pc:sldMk cId="3410504749" sldId="274"/>
        </pc:sldMkLst>
      </pc:sldChg>
      <pc:sldChg chg="del">
        <pc:chgData name="Alfred Asterjadhi" userId="39de57b9-85c0-4fd1-aaac-8ca2b6560ad0" providerId="ADAL" clId="{F0A96221-7881-488D-B053-55CA90BA522C}" dt="2020-12-23T05:03:37.996" v="55" actId="2696"/>
        <pc:sldMkLst>
          <pc:docMk/>
          <pc:sldMk cId="1836740274" sldId="275"/>
        </pc:sldMkLst>
      </pc:sldChg>
      <pc:sldChg chg="del">
        <pc:chgData name="Alfred Asterjadhi" userId="39de57b9-85c0-4fd1-aaac-8ca2b6560ad0" providerId="ADAL" clId="{F0A96221-7881-488D-B053-55CA90BA522C}" dt="2020-12-23T05:03:38.399" v="56" actId="2696"/>
        <pc:sldMkLst>
          <pc:docMk/>
          <pc:sldMk cId="221818773" sldId="276"/>
        </pc:sldMkLst>
      </pc:sldChg>
      <pc:sldChg chg="del">
        <pc:chgData name="Alfred Asterjadhi" userId="39de57b9-85c0-4fd1-aaac-8ca2b6560ad0" providerId="ADAL" clId="{F0A96221-7881-488D-B053-55CA90BA522C}" dt="2020-12-23T05:03:38.812" v="57" actId="2696"/>
        <pc:sldMkLst>
          <pc:docMk/>
          <pc:sldMk cId="3249754029" sldId="277"/>
        </pc:sldMkLst>
      </pc:sldChg>
      <pc:sldChg chg="del">
        <pc:chgData name="Alfred Asterjadhi" userId="39de57b9-85c0-4fd1-aaac-8ca2b6560ad0" providerId="ADAL" clId="{F0A96221-7881-488D-B053-55CA90BA522C}" dt="2020-12-23T05:03:39.233" v="58" actId="2696"/>
        <pc:sldMkLst>
          <pc:docMk/>
          <pc:sldMk cId="917974443" sldId="278"/>
        </pc:sldMkLst>
      </pc:sldChg>
      <pc:sldChg chg="del">
        <pc:chgData name="Alfred Asterjadhi" userId="39de57b9-85c0-4fd1-aaac-8ca2b6560ad0" providerId="ADAL" clId="{F0A96221-7881-488D-B053-55CA90BA522C}" dt="2020-12-23T05:03:39.671" v="59" actId="2696"/>
        <pc:sldMkLst>
          <pc:docMk/>
          <pc:sldMk cId="2383292774" sldId="279"/>
        </pc:sldMkLst>
      </pc:sldChg>
      <pc:sldChg chg="del">
        <pc:chgData name="Alfred Asterjadhi" userId="39de57b9-85c0-4fd1-aaac-8ca2b6560ad0" providerId="ADAL" clId="{F0A96221-7881-488D-B053-55CA90BA522C}" dt="2020-12-23T05:03:40.123" v="60" actId="2696"/>
        <pc:sldMkLst>
          <pc:docMk/>
          <pc:sldMk cId="1997936852" sldId="280"/>
        </pc:sldMkLst>
      </pc:sldChg>
      <pc:sldChg chg="del">
        <pc:chgData name="Alfred Asterjadhi" userId="39de57b9-85c0-4fd1-aaac-8ca2b6560ad0" providerId="ADAL" clId="{F0A96221-7881-488D-B053-55CA90BA522C}" dt="2020-12-23T05:03:40.534" v="61" actId="2696"/>
        <pc:sldMkLst>
          <pc:docMk/>
          <pc:sldMk cId="3222443171" sldId="281"/>
        </pc:sldMkLst>
      </pc:sldChg>
      <pc:sldChg chg="del">
        <pc:chgData name="Alfred Asterjadhi" userId="39de57b9-85c0-4fd1-aaac-8ca2b6560ad0" providerId="ADAL" clId="{F0A96221-7881-488D-B053-55CA90BA522C}" dt="2020-12-23T05:03:40.948" v="62" actId="2696"/>
        <pc:sldMkLst>
          <pc:docMk/>
          <pc:sldMk cId="667942486" sldId="282"/>
        </pc:sldMkLst>
      </pc:sldChg>
      <pc:sldChg chg="del">
        <pc:chgData name="Alfred Asterjadhi" userId="39de57b9-85c0-4fd1-aaac-8ca2b6560ad0" providerId="ADAL" clId="{F0A96221-7881-488D-B053-55CA90BA522C}" dt="2020-12-23T05:03:41.850" v="64" actId="2696"/>
        <pc:sldMkLst>
          <pc:docMk/>
          <pc:sldMk cId="1998818558" sldId="283"/>
        </pc:sldMkLst>
      </pc:sldChg>
      <pc:sldChg chg="del">
        <pc:chgData name="Alfred Asterjadhi" userId="39de57b9-85c0-4fd1-aaac-8ca2b6560ad0" providerId="ADAL" clId="{F0A96221-7881-488D-B053-55CA90BA522C}" dt="2020-12-23T05:03:42.317" v="65" actId="2696"/>
        <pc:sldMkLst>
          <pc:docMk/>
          <pc:sldMk cId="4140538915" sldId="284"/>
        </pc:sldMkLst>
      </pc:sldChg>
      <pc:sldChg chg="del">
        <pc:chgData name="Alfred Asterjadhi" userId="39de57b9-85c0-4fd1-aaac-8ca2b6560ad0" providerId="ADAL" clId="{F0A96221-7881-488D-B053-55CA90BA522C}" dt="2020-12-23T05:03:42.933" v="66" actId="2696"/>
        <pc:sldMkLst>
          <pc:docMk/>
          <pc:sldMk cId="1162964241" sldId="285"/>
        </pc:sldMkLst>
      </pc:sldChg>
      <pc:sldChg chg="del">
        <pc:chgData name="Alfred Asterjadhi" userId="39de57b9-85c0-4fd1-aaac-8ca2b6560ad0" providerId="ADAL" clId="{F0A96221-7881-488D-B053-55CA90BA522C}" dt="2020-12-23T05:04:32.646" v="98" actId="2696"/>
        <pc:sldMkLst>
          <pc:docMk/>
          <pc:sldMk cId="3468723519" sldId="286"/>
        </pc:sldMkLst>
      </pc:sldChg>
      <pc:sldChg chg="del">
        <pc:chgData name="Alfred Asterjadhi" userId="39de57b9-85c0-4fd1-aaac-8ca2b6560ad0" providerId="ADAL" clId="{F0A96221-7881-488D-B053-55CA90BA522C}" dt="2020-12-23T05:03:43.826" v="68" actId="2696"/>
        <pc:sldMkLst>
          <pc:docMk/>
          <pc:sldMk cId="1284905364" sldId="287"/>
        </pc:sldMkLst>
      </pc:sldChg>
      <pc:sldChg chg="del">
        <pc:chgData name="Alfred Asterjadhi" userId="39de57b9-85c0-4fd1-aaac-8ca2b6560ad0" providerId="ADAL" clId="{F0A96221-7881-488D-B053-55CA90BA522C}" dt="2020-12-23T05:03:44.258" v="69" actId="2696"/>
        <pc:sldMkLst>
          <pc:docMk/>
          <pc:sldMk cId="148102703" sldId="288"/>
        </pc:sldMkLst>
      </pc:sldChg>
      <pc:sldChg chg="del">
        <pc:chgData name="Alfred Asterjadhi" userId="39de57b9-85c0-4fd1-aaac-8ca2b6560ad0" providerId="ADAL" clId="{F0A96221-7881-488D-B053-55CA90BA522C}" dt="2020-12-23T05:03:44.705" v="70" actId="2696"/>
        <pc:sldMkLst>
          <pc:docMk/>
          <pc:sldMk cId="2870544573" sldId="289"/>
        </pc:sldMkLst>
      </pc:sldChg>
      <pc:sldChg chg="del">
        <pc:chgData name="Alfred Asterjadhi" userId="39de57b9-85c0-4fd1-aaac-8ca2b6560ad0" providerId="ADAL" clId="{F0A96221-7881-488D-B053-55CA90BA522C}" dt="2020-12-23T05:03:45.121" v="71" actId="2696"/>
        <pc:sldMkLst>
          <pc:docMk/>
          <pc:sldMk cId="1328238546" sldId="290"/>
        </pc:sldMkLst>
      </pc:sldChg>
      <pc:sldChg chg="del">
        <pc:chgData name="Alfred Asterjadhi" userId="39de57b9-85c0-4fd1-aaac-8ca2b6560ad0" providerId="ADAL" clId="{F0A96221-7881-488D-B053-55CA90BA522C}" dt="2020-12-23T05:02:09.655" v="16" actId="2696"/>
        <pc:sldMkLst>
          <pc:docMk/>
          <pc:sldMk cId="890163940" sldId="291"/>
        </pc:sldMkLst>
      </pc:sldChg>
      <pc:sldChg chg="del">
        <pc:chgData name="Alfred Asterjadhi" userId="39de57b9-85c0-4fd1-aaac-8ca2b6560ad0" providerId="ADAL" clId="{F0A96221-7881-488D-B053-55CA90BA522C}" dt="2020-12-23T05:03:45.907" v="73" actId="2696"/>
        <pc:sldMkLst>
          <pc:docMk/>
          <pc:sldMk cId="3608669323" sldId="292"/>
        </pc:sldMkLst>
      </pc:sldChg>
      <pc:sldChg chg="del">
        <pc:chgData name="Alfred Asterjadhi" userId="39de57b9-85c0-4fd1-aaac-8ca2b6560ad0" providerId="ADAL" clId="{F0A96221-7881-488D-B053-55CA90BA522C}" dt="2020-12-23T05:03:46.339" v="74" actId="2696"/>
        <pc:sldMkLst>
          <pc:docMk/>
          <pc:sldMk cId="4249106458" sldId="293"/>
        </pc:sldMkLst>
      </pc:sldChg>
      <pc:sldChg chg="del">
        <pc:chgData name="Alfred Asterjadhi" userId="39de57b9-85c0-4fd1-aaac-8ca2b6560ad0" providerId="ADAL" clId="{F0A96221-7881-488D-B053-55CA90BA522C}" dt="2020-12-23T05:03:46.880" v="75" actId="2696"/>
        <pc:sldMkLst>
          <pc:docMk/>
          <pc:sldMk cId="73471261" sldId="294"/>
        </pc:sldMkLst>
      </pc:sldChg>
      <pc:sldChg chg="del">
        <pc:chgData name="Alfred Asterjadhi" userId="39de57b9-85c0-4fd1-aaac-8ca2b6560ad0" providerId="ADAL" clId="{F0A96221-7881-488D-B053-55CA90BA522C}" dt="2020-12-23T05:03:47.454" v="76" actId="2696"/>
        <pc:sldMkLst>
          <pc:docMk/>
          <pc:sldMk cId="3040319573" sldId="295"/>
        </pc:sldMkLst>
      </pc:sldChg>
      <pc:sldChg chg="del">
        <pc:chgData name="Alfred Asterjadhi" userId="39de57b9-85c0-4fd1-aaac-8ca2b6560ad0" providerId="ADAL" clId="{F0A96221-7881-488D-B053-55CA90BA522C}" dt="2020-12-23T05:03:47.945" v="77" actId="2696"/>
        <pc:sldMkLst>
          <pc:docMk/>
          <pc:sldMk cId="1123956000" sldId="296"/>
        </pc:sldMkLst>
      </pc:sldChg>
      <pc:sldChg chg="del">
        <pc:chgData name="Alfred Asterjadhi" userId="39de57b9-85c0-4fd1-aaac-8ca2b6560ad0" providerId="ADAL" clId="{F0A96221-7881-488D-B053-55CA90BA522C}" dt="2020-12-28T17:41:43.718" v="725" actId="2696"/>
        <pc:sldMkLst>
          <pc:docMk/>
          <pc:sldMk cId="2784506043" sldId="297"/>
        </pc:sldMkLst>
      </pc:sldChg>
      <pc:sldChg chg="del">
        <pc:chgData name="Alfred Asterjadhi" userId="39de57b9-85c0-4fd1-aaac-8ca2b6560ad0" providerId="ADAL" clId="{F0A96221-7881-488D-B053-55CA90BA522C}" dt="2020-12-23T05:04:43.983" v="102" actId="2696"/>
        <pc:sldMkLst>
          <pc:docMk/>
          <pc:sldMk cId="2039312353" sldId="298"/>
        </pc:sldMkLst>
      </pc:sldChg>
      <pc:sldChg chg="addSp delSp modSp">
        <pc:chgData name="Alfred Asterjadhi" userId="39de57b9-85c0-4fd1-aaac-8ca2b6560ad0" providerId="ADAL" clId="{F0A96221-7881-488D-B053-55CA90BA522C}" dt="2021-01-02T00:21:05.673" v="1066" actId="1076"/>
        <pc:sldMkLst>
          <pc:docMk/>
          <pc:sldMk cId="2243228416" sldId="299"/>
        </pc:sldMkLst>
        <pc:spChg chg="mod">
          <ac:chgData name="Alfred Asterjadhi" userId="39de57b9-85c0-4fd1-aaac-8ca2b6560ad0" providerId="ADAL" clId="{F0A96221-7881-488D-B053-55CA90BA522C}" dt="2020-12-28T17:40:32.663" v="723" actId="20577"/>
          <ac:spMkLst>
            <pc:docMk/>
            <pc:sldMk cId="2243228416" sldId="299"/>
            <ac:spMk id="2" creationId="{D98037EA-01CD-49B6-9BB5-232DD9A4DDC5}"/>
          </ac:spMkLst>
        </pc:spChg>
        <pc:spChg chg="mod">
          <ac:chgData name="Alfred Asterjadhi" userId="39de57b9-85c0-4fd1-aaac-8ca2b6560ad0" providerId="ADAL" clId="{F0A96221-7881-488D-B053-55CA90BA522C}" dt="2021-01-01T20:53:39.555" v="1062" actId="6549"/>
          <ac:spMkLst>
            <pc:docMk/>
            <pc:sldMk cId="2243228416" sldId="299"/>
            <ac:spMk id="3" creationId="{3857177C-4F12-41D1-AB93-6925069E5DB9}"/>
          </ac:spMkLst>
        </pc:spChg>
        <pc:spChg chg="add del mod">
          <ac:chgData name="Alfred Asterjadhi" userId="39de57b9-85c0-4fd1-aaac-8ca2b6560ad0" providerId="ADAL" clId="{F0A96221-7881-488D-B053-55CA90BA522C}" dt="2020-12-28T17:31:24.479" v="463"/>
          <ac:spMkLst>
            <pc:docMk/>
            <pc:sldMk cId="2243228416" sldId="299"/>
            <ac:spMk id="6" creationId="{80900358-3464-4FF7-A462-2F19CB70FDBC}"/>
          </ac:spMkLst>
        </pc:spChg>
        <pc:spChg chg="del">
          <ac:chgData name="Alfred Asterjadhi" userId="39de57b9-85c0-4fd1-aaac-8ca2b6560ad0" providerId="ADAL" clId="{F0A96221-7881-488D-B053-55CA90BA522C}" dt="2020-12-28T17:31:22.053" v="462" actId="478"/>
          <ac:spMkLst>
            <pc:docMk/>
            <pc:sldMk cId="2243228416" sldId="299"/>
            <ac:spMk id="7" creationId="{A33ECB10-7819-4C82-A0B2-418AAFBED5A3}"/>
          </ac:spMkLst>
        </pc:spChg>
        <pc:spChg chg="mod">
          <ac:chgData name="Alfred Asterjadhi" userId="39de57b9-85c0-4fd1-aaac-8ca2b6560ad0" providerId="ADAL" clId="{F0A96221-7881-488D-B053-55CA90BA522C}" dt="2020-12-28T17:56:05.656" v="1049" actId="20577"/>
          <ac:spMkLst>
            <pc:docMk/>
            <pc:sldMk cId="2243228416" sldId="299"/>
            <ac:spMk id="8" creationId="{ADA0A8BA-AA59-4AB6-9BD0-89E3B2E275F5}"/>
          </ac:spMkLst>
        </pc:spChg>
        <pc:spChg chg="add del mod">
          <ac:chgData name="Alfred Asterjadhi" userId="39de57b9-85c0-4fd1-aaac-8ca2b6560ad0" providerId="ADAL" clId="{F0A96221-7881-488D-B053-55CA90BA522C}" dt="2020-12-28T17:31:24.479" v="463"/>
          <ac:spMkLst>
            <pc:docMk/>
            <pc:sldMk cId="2243228416" sldId="299"/>
            <ac:spMk id="9" creationId="{63523C85-3EC7-45FD-AC8F-B772A889DBF9}"/>
          </ac:spMkLst>
        </pc:spChg>
        <pc:spChg chg="add del mod">
          <ac:chgData name="Alfred Asterjadhi" userId="39de57b9-85c0-4fd1-aaac-8ca2b6560ad0" providerId="ADAL" clId="{F0A96221-7881-488D-B053-55CA90BA522C}" dt="2020-12-28T17:31:24.479" v="463"/>
          <ac:spMkLst>
            <pc:docMk/>
            <pc:sldMk cId="2243228416" sldId="299"/>
            <ac:spMk id="10" creationId="{FF3BD5A5-5965-4EE7-8069-9A1BD1D1C6A3}"/>
          </ac:spMkLst>
        </pc:spChg>
        <pc:spChg chg="add del mod">
          <ac:chgData name="Alfred Asterjadhi" userId="39de57b9-85c0-4fd1-aaac-8ca2b6560ad0" providerId="ADAL" clId="{F0A96221-7881-488D-B053-55CA90BA522C}" dt="2020-12-28T17:31:24.479" v="463"/>
          <ac:spMkLst>
            <pc:docMk/>
            <pc:sldMk cId="2243228416" sldId="299"/>
            <ac:spMk id="11" creationId="{E7DB1A1C-C8B3-4327-83E4-A6CD22C7EA84}"/>
          </ac:spMkLst>
        </pc:spChg>
        <pc:spChg chg="add del mod">
          <ac:chgData name="Alfred Asterjadhi" userId="39de57b9-85c0-4fd1-aaac-8ca2b6560ad0" providerId="ADAL" clId="{F0A96221-7881-488D-B053-55CA90BA522C}" dt="2020-12-28T17:31:24.479" v="463"/>
          <ac:spMkLst>
            <pc:docMk/>
            <pc:sldMk cId="2243228416" sldId="299"/>
            <ac:spMk id="12" creationId="{1C0BD339-A3EE-4164-827C-5FD5DDA68ABD}"/>
          </ac:spMkLst>
        </pc:spChg>
        <pc:spChg chg="add del">
          <ac:chgData name="Alfred Asterjadhi" userId="39de57b9-85c0-4fd1-aaac-8ca2b6560ad0" providerId="ADAL" clId="{F0A96221-7881-488D-B053-55CA90BA522C}" dt="2020-12-28T17:33:53.283" v="530"/>
          <ac:spMkLst>
            <pc:docMk/>
            <pc:sldMk cId="2243228416" sldId="299"/>
            <ac:spMk id="13" creationId="{74C2A170-A199-4EF6-8F80-BBDB98D480E2}"/>
          </ac:spMkLst>
        </pc:spChg>
        <pc:spChg chg="add del mod">
          <ac:chgData name="Alfred Asterjadhi" userId="39de57b9-85c0-4fd1-aaac-8ca2b6560ad0" providerId="ADAL" clId="{F0A96221-7881-488D-B053-55CA90BA522C}" dt="2020-12-28T17:35:32.965" v="562" actId="478"/>
          <ac:spMkLst>
            <pc:docMk/>
            <pc:sldMk cId="2243228416" sldId="299"/>
            <ac:spMk id="14" creationId="{5AF53C53-2A60-4927-BB9F-89D085109794}"/>
          </ac:spMkLst>
        </pc:spChg>
        <pc:spChg chg="add del">
          <ac:chgData name="Alfred Asterjadhi" userId="39de57b9-85c0-4fd1-aaac-8ca2b6560ad0" providerId="ADAL" clId="{F0A96221-7881-488D-B053-55CA90BA522C}" dt="2020-12-28T17:35:36.418" v="564" actId="478"/>
          <ac:spMkLst>
            <pc:docMk/>
            <pc:sldMk cId="2243228416" sldId="299"/>
            <ac:spMk id="15" creationId="{6A4B29D9-A5C2-4214-BFE2-2EB87ECAD861}"/>
          </ac:spMkLst>
        </pc:spChg>
        <pc:spChg chg="add del">
          <ac:chgData name="Alfred Asterjadhi" userId="39de57b9-85c0-4fd1-aaac-8ca2b6560ad0" providerId="ADAL" clId="{F0A96221-7881-488D-B053-55CA90BA522C}" dt="2020-12-28T17:36:14.616" v="600"/>
          <ac:spMkLst>
            <pc:docMk/>
            <pc:sldMk cId="2243228416" sldId="299"/>
            <ac:spMk id="16" creationId="{595BBFE7-3172-4F2F-856D-02ED5C5DE54A}"/>
          </ac:spMkLst>
        </pc:spChg>
        <pc:spChg chg="add mod">
          <ac:chgData name="Alfred Asterjadhi" userId="39de57b9-85c0-4fd1-aaac-8ca2b6560ad0" providerId="ADAL" clId="{F0A96221-7881-488D-B053-55CA90BA522C}" dt="2021-01-01T20:53:45.556" v="1065" actId="20577"/>
          <ac:spMkLst>
            <pc:docMk/>
            <pc:sldMk cId="2243228416" sldId="299"/>
            <ac:spMk id="17" creationId="{442A1050-6527-4B2E-A943-E125D6B48B52}"/>
          </ac:spMkLst>
        </pc:spChg>
        <pc:spChg chg="add mod">
          <ac:chgData name="Alfred Asterjadhi" userId="39de57b9-85c0-4fd1-aaac-8ca2b6560ad0" providerId="ADAL" clId="{F0A96221-7881-488D-B053-55CA90BA522C}" dt="2021-01-02T00:21:05.673" v="1066" actId="1076"/>
          <ac:spMkLst>
            <pc:docMk/>
            <pc:sldMk cId="2243228416" sldId="299"/>
            <ac:spMk id="18" creationId="{85E9751F-9C9F-433F-B45B-75AD3CEE784B}"/>
          </ac:spMkLst>
        </pc:spChg>
      </pc:sldChg>
      <pc:sldChg chg="del">
        <pc:chgData name="Alfred Asterjadhi" userId="39de57b9-85c0-4fd1-aaac-8ca2b6560ad0" providerId="ADAL" clId="{F0A96221-7881-488D-B053-55CA90BA522C}" dt="2020-12-23T05:03:50.043" v="81" actId="2696"/>
        <pc:sldMkLst>
          <pc:docMk/>
          <pc:sldMk cId="3498282952" sldId="300"/>
        </pc:sldMkLst>
      </pc:sldChg>
      <pc:sldChg chg="del">
        <pc:chgData name="Alfred Asterjadhi" userId="39de57b9-85c0-4fd1-aaac-8ca2b6560ad0" providerId="ADAL" clId="{F0A96221-7881-488D-B053-55CA90BA522C}" dt="2020-12-23T05:03:50.504" v="82" actId="2696"/>
        <pc:sldMkLst>
          <pc:docMk/>
          <pc:sldMk cId="4096216144" sldId="301"/>
        </pc:sldMkLst>
      </pc:sldChg>
      <pc:sldChg chg="del">
        <pc:chgData name="Alfred Asterjadhi" userId="39de57b9-85c0-4fd1-aaac-8ca2b6560ad0" providerId="ADAL" clId="{F0A96221-7881-488D-B053-55CA90BA522C}" dt="2020-12-23T05:03:50.952" v="83" actId="2696"/>
        <pc:sldMkLst>
          <pc:docMk/>
          <pc:sldMk cId="975110731" sldId="302"/>
        </pc:sldMkLst>
      </pc:sldChg>
      <pc:sldChg chg="del">
        <pc:chgData name="Alfred Asterjadhi" userId="39de57b9-85c0-4fd1-aaac-8ca2b6560ad0" providerId="ADAL" clId="{F0A96221-7881-488D-B053-55CA90BA522C}" dt="2020-12-23T05:03:51.403" v="84" actId="2696"/>
        <pc:sldMkLst>
          <pc:docMk/>
          <pc:sldMk cId="1734611920" sldId="303"/>
        </pc:sldMkLst>
      </pc:sldChg>
      <pc:sldChg chg="del">
        <pc:chgData name="Alfred Asterjadhi" userId="39de57b9-85c0-4fd1-aaac-8ca2b6560ad0" providerId="ADAL" clId="{F0A96221-7881-488D-B053-55CA90BA522C}" dt="2020-12-23T05:03:52.194" v="85" actId="2696"/>
        <pc:sldMkLst>
          <pc:docMk/>
          <pc:sldMk cId="2352008090" sldId="304"/>
        </pc:sldMkLst>
      </pc:sldChg>
      <pc:sldChg chg="del">
        <pc:chgData name="Alfred Asterjadhi" userId="39de57b9-85c0-4fd1-aaac-8ca2b6560ad0" providerId="ADAL" clId="{F0A96221-7881-488D-B053-55CA90BA522C}" dt="2020-12-23T05:04:40.669" v="101" actId="2696"/>
        <pc:sldMkLst>
          <pc:docMk/>
          <pc:sldMk cId="1347423047" sldId="305"/>
        </pc:sldMkLst>
      </pc:sldChg>
      <pc:sldChg chg="del">
        <pc:chgData name="Alfred Asterjadhi" userId="39de57b9-85c0-4fd1-aaac-8ca2b6560ad0" providerId="ADAL" clId="{F0A96221-7881-488D-B053-55CA90BA522C}" dt="2020-12-23T05:03:53.326" v="87" actId="2696"/>
        <pc:sldMkLst>
          <pc:docMk/>
          <pc:sldMk cId="1928633523" sldId="307"/>
        </pc:sldMkLst>
      </pc:sldChg>
      <pc:sldChg chg="del">
        <pc:chgData name="Alfred Asterjadhi" userId="39de57b9-85c0-4fd1-aaac-8ca2b6560ad0" providerId="ADAL" clId="{F0A96221-7881-488D-B053-55CA90BA522C}" dt="2020-12-23T05:03:53.811" v="88" actId="2696"/>
        <pc:sldMkLst>
          <pc:docMk/>
          <pc:sldMk cId="118418183" sldId="308"/>
        </pc:sldMkLst>
      </pc:sldChg>
      <pc:sldChg chg="del">
        <pc:chgData name="Alfred Asterjadhi" userId="39de57b9-85c0-4fd1-aaac-8ca2b6560ad0" providerId="ADAL" clId="{F0A96221-7881-488D-B053-55CA90BA522C}" dt="2020-12-23T05:03:54.327" v="89" actId="2696"/>
        <pc:sldMkLst>
          <pc:docMk/>
          <pc:sldMk cId="3219635001" sldId="309"/>
        </pc:sldMkLst>
      </pc:sldChg>
      <pc:sldChg chg="modSp">
        <pc:chgData name="Alfred Asterjadhi" userId="39de57b9-85c0-4fd1-aaac-8ca2b6560ad0" providerId="ADAL" clId="{F0A96221-7881-488D-B053-55CA90BA522C}" dt="2020-12-28T17:55:57.650" v="1047" actId="20577"/>
        <pc:sldMkLst>
          <pc:docMk/>
          <pc:sldMk cId="1677969607" sldId="323"/>
        </pc:sldMkLst>
        <pc:spChg chg="mod">
          <ac:chgData name="Alfred Asterjadhi" userId="39de57b9-85c0-4fd1-aaac-8ca2b6560ad0" providerId="ADAL" clId="{F0A96221-7881-488D-B053-55CA90BA522C}" dt="2020-12-28T17:55:57.650" v="1047" actId="20577"/>
          <ac:spMkLst>
            <pc:docMk/>
            <pc:sldMk cId="1677969607" sldId="323"/>
            <ac:spMk id="7" creationId="{247ADCDE-7164-400D-8B27-4BAED4FE7810}"/>
          </ac:spMkLst>
        </pc:spChg>
      </pc:sldChg>
      <pc:sldChg chg="addSp delSp modSp add">
        <pc:chgData name="Alfred Asterjadhi" userId="39de57b9-85c0-4fd1-aaac-8ca2b6560ad0" providerId="ADAL" clId="{F0A96221-7881-488D-B053-55CA90BA522C}" dt="2020-12-28T21:06:08.250" v="1052" actId="20577"/>
        <pc:sldMkLst>
          <pc:docMk/>
          <pc:sldMk cId="596865926" sldId="324"/>
        </pc:sldMkLst>
        <pc:spChg chg="mod">
          <ac:chgData name="Alfred Asterjadhi" userId="39de57b9-85c0-4fd1-aaac-8ca2b6560ad0" providerId="ADAL" clId="{F0A96221-7881-488D-B053-55CA90BA522C}" dt="2020-12-28T21:06:08.250" v="1052" actId="20577"/>
          <ac:spMkLst>
            <pc:docMk/>
            <pc:sldMk cId="596865926" sldId="324"/>
            <ac:spMk id="2" creationId="{6A27F32D-AAB2-4E4E-8703-7DB27C650C46}"/>
          </ac:spMkLst>
        </pc:spChg>
        <pc:spChg chg="mod">
          <ac:chgData name="Alfred Asterjadhi" userId="39de57b9-85c0-4fd1-aaac-8ca2b6560ad0" providerId="ADAL" clId="{F0A96221-7881-488D-B053-55CA90BA522C}" dt="2020-12-28T17:55:34.833" v="1045" actId="20577"/>
          <ac:spMkLst>
            <pc:docMk/>
            <pc:sldMk cId="596865926" sldId="324"/>
            <ac:spMk id="3" creationId="{D3245099-458D-4C79-9B1C-5CE8FF5DED80}"/>
          </ac:spMkLst>
        </pc:spChg>
        <pc:spChg chg="add del mod">
          <ac:chgData name="Alfred Asterjadhi" userId="39de57b9-85c0-4fd1-aaac-8ca2b6560ad0" providerId="ADAL" clId="{F0A96221-7881-488D-B053-55CA90BA522C}" dt="2020-12-28T17:46:42.580" v="786"/>
          <ac:spMkLst>
            <pc:docMk/>
            <pc:sldMk cId="596865926" sldId="324"/>
            <ac:spMk id="7" creationId="{6DE29721-23C9-4EFE-9C2A-7FDCAD38A08D}"/>
          </ac:spMkLst>
        </pc:spChg>
        <pc:spChg chg="add del mod">
          <ac:chgData name="Alfred Asterjadhi" userId="39de57b9-85c0-4fd1-aaac-8ca2b6560ad0" providerId="ADAL" clId="{F0A96221-7881-488D-B053-55CA90BA522C}" dt="2020-12-28T17:46:42.580" v="786"/>
          <ac:spMkLst>
            <pc:docMk/>
            <pc:sldMk cId="596865926" sldId="324"/>
            <ac:spMk id="8" creationId="{3FFE04CA-1610-4809-9B02-26B526E9E29A}"/>
          </ac:spMkLst>
        </pc:spChg>
        <pc:spChg chg="add del mod">
          <ac:chgData name="Alfred Asterjadhi" userId="39de57b9-85c0-4fd1-aaac-8ca2b6560ad0" providerId="ADAL" clId="{F0A96221-7881-488D-B053-55CA90BA522C}" dt="2020-12-28T17:46:42.580" v="786"/>
          <ac:spMkLst>
            <pc:docMk/>
            <pc:sldMk cId="596865926" sldId="324"/>
            <ac:spMk id="9" creationId="{97502508-2EAD-4ED6-9A63-87A5B0E8DD0F}"/>
          </ac:spMkLst>
        </pc:spChg>
        <pc:spChg chg="add del mod">
          <ac:chgData name="Alfred Asterjadhi" userId="39de57b9-85c0-4fd1-aaac-8ca2b6560ad0" providerId="ADAL" clId="{F0A96221-7881-488D-B053-55CA90BA522C}" dt="2020-12-28T17:46:42.580" v="786"/>
          <ac:spMkLst>
            <pc:docMk/>
            <pc:sldMk cId="596865926" sldId="324"/>
            <ac:spMk id="10" creationId="{0E8F4B15-07A4-4BAB-BB90-8E92BAFFF0AD}"/>
          </ac:spMkLst>
        </pc:spChg>
        <pc:spChg chg="add del mod">
          <ac:chgData name="Alfred Asterjadhi" userId="39de57b9-85c0-4fd1-aaac-8ca2b6560ad0" providerId="ADAL" clId="{F0A96221-7881-488D-B053-55CA90BA522C}" dt="2020-12-28T17:46:42.580" v="786"/>
          <ac:spMkLst>
            <pc:docMk/>
            <pc:sldMk cId="596865926" sldId="324"/>
            <ac:spMk id="11" creationId="{DB475E37-B7A1-4C22-A404-CD9209231FFA}"/>
          </ac:spMkLst>
        </pc:spChg>
      </pc:sldChg>
      <pc:sldChg chg="addSp delSp modSp add del">
        <pc:chgData name="Alfred Asterjadhi" userId="39de57b9-85c0-4fd1-aaac-8ca2b6560ad0" providerId="ADAL" clId="{F0A96221-7881-488D-B053-55CA90BA522C}" dt="2020-12-28T17:45:21.430" v="751" actId="2696"/>
        <pc:sldMkLst>
          <pc:docMk/>
          <pc:sldMk cId="645706702" sldId="324"/>
        </pc:sldMkLst>
        <pc:spChg chg="del">
          <ac:chgData name="Alfred Asterjadhi" userId="39de57b9-85c0-4fd1-aaac-8ca2b6560ad0" providerId="ADAL" clId="{F0A96221-7881-488D-B053-55CA90BA522C}" dt="2020-12-28T17:42:18.852" v="739"/>
          <ac:spMkLst>
            <pc:docMk/>
            <pc:sldMk cId="645706702" sldId="324"/>
            <ac:spMk id="2" creationId="{7DFF1C32-8D9E-4C80-B105-19E440B59EFE}"/>
          </ac:spMkLst>
        </pc:spChg>
        <pc:spChg chg="del">
          <ac:chgData name="Alfred Asterjadhi" userId="39de57b9-85c0-4fd1-aaac-8ca2b6560ad0" providerId="ADAL" clId="{F0A96221-7881-488D-B053-55CA90BA522C}" dt="2020-12-28T17:42:15.064" v="738"/>
          <ac:spMkLst>
            <pc:docMk/>
            <pc:sldMk cId="645706702" sldId="324"/>
            <ac:spMk id="3" creationId="{EB539C0F-4356-4D8D-BD4F-18B19642A098}"/>
          </ac:spMkLst>
        </pc:spChg>
        <pc:spChg chg="add mod">
          <ac:chgData name="Alfred Asterjadhi" userId="39de57b9-85c0-4fd1-aaac-8ca2b6560ad0" providerId="ADAL" clId="{F0A96221-7881-488D-B053-55CA90BA522C}" dt="2020-12-28T17:43:29.883" v="746"/>
          <ac:spMkLst>
            <pc:docMk/>
            <pc:sldMk cId="645706702" sldId="324"/>
            <ac:spMk id="7" creationId="{21328C78-36AD-4BD9-99D6-40BD6CE8B9E0}"/>
          </ac:spMkLst>
        </pc:spChg>
        <pc:spChg chg="add del mod">
          <ac:chgData name="Alfred Asterjadhi" userId="39de57b9-85c0-4fd1-aaac-8ca2b6560ad0" providerId="ADAL" clId="{F0A96221-7881-488D-B053-55CA90BA522C}" dt="2020-12-28T17:42:18.852" v="739"/>
          <ac:spMkLst>
            <pc:docMk/>
            <pc:sldMk cId="645706702" sldId="324"/>
            <ac:spMk id="8" creationId="{F1D75969-E005-41A5-8F6E-AD3AB78AA491}"/>
          </ac:spMkLst>
        </pc:spChg>
        <pc:spChg chg="add del mod">
          <ac:chgData name="Alfred Asterjadhi" userId="39de57b9-85c0-4fd1-aaac-8ca2b6560ad0" providerId="ADAL" clId="{F0A96221-7881-488D-B053-55CA90BA522C}" dt="2020-12-28T17:42:18.852" v="739"/>
          <ac:spMkLst>
            <pc:docMk/>
            <pc:sldMk cId="645706702" sldId="324"/>
            <ac:spMk id="9" creationId="{F301CDAC-66C2-4F38-ADA1-3C01A4086EE8}"/>
          </ac:spMkLst>
        </pc:spChg>
        <pc:spChg chg="add del mod">
          <ac:chgData name="Alfred Asterjadhi" userId="39de57b9-85c0-4fd1-aaac-8ca2b6560ad0" providerId="ADAL" clId="{F0A96221-7881-488D-B053-55CA90BA522C}" dt="2020-12-28T17:42:18.852" v="739"/>
          <ac:spMkLst>
            <pc:docMk/>
            <pc:sldMk cId="645706702" sldId="324"/>
            <ac:spMk id="10" creationId="{5845B8E9-2AB1-4F37-87F5-BE7ECA31588C}"/>
          </ac:spMkLst>
        </pc:spChg>
        <pc:spChg chg="add del mod">
          <ac:chgData name="Alfred Asterjadhi" userId="39de57b9-85c0-4fd1-aaac-8ca2b6560ad0" providerId="ADAL" clId="{F0A96221-7881-488D-B053-55CA90BA522C}" dt="2020-12-28T17:42:18.852" v="739"/>
          <ac:spMkLst>
            <pc:docMk/>
            <pc:sldMk cId="645706702" sldId="324"/>
            <ac:spMk id="11" creationId="{B7587EEF-561B-4863-B29E-6523F457495C}"/>
          </ac:spMkLst>
        </pc:spChg>
        <pc:spChg chg="add mod">
          <ac:chgData name="Alfred Asterjadhi" userId="39de57b9-85c0-4fd1-aaac-8ca2b6560ad0" providerId="ADAL" clId="{F0A96221-7881-488D-B053-55CA90BA522C}" dt="2020-12-28T17:45:01.534" v="750"/>
          <ac:spMkLst>
            <pc:docMk/>
            <pc:sldMk cId="645706702" sldId="324"/>
            <ac:spMk id="12" creationId="{477BF377-3D5A-4721-89B7-1701EC0556BF}"/>
          </ac:spMkLst>
        </pc:spChg>
      </pc:sldChg>
      <pc:sldChg chg="del">
        <pc:chgData name="Alfred Asterjadhi" userId="39de57b9-85c0-4fd1-aaac-8ca2b6560ad0" providerId="ADAL" clId="{F0A96221-7881-488D-B053-55CA90BA522C}" dt="2020-12-23T05:04:46.185" v="103" actId="2696"/>
        <pc:sldMkLst>
          <pc:docMk/>
          <pc:sldMk cId="3558380272" sldId="324"/>
        </pc:sldMkLst>
      </pc:sldChg>
      <pc:sldChg chg="addSp delSp modSp add">
        <pc:chgData name="Alfred Asterjadhi" userId="39de57b9-85c0-4fd1-aaac-8ca2b6560ad0" providerId="ADAL" clId="{F0A96221-7881-488D-B053-55CA90BA522C}" dt="2020-12-28T17:55:18.813" v="1039" actId="20577"/>
        <pc:sldMkLst>
          <pc:docMk/>
          <pc:sldMk cId="3464474659" sldId="325"/>
        </pc:sldMkLst>
        <pc:spChg chg="mod">
          <ac:chgData name="Alfred Asterjadhi" userId="39de57b9-85c0-4fd1-aaac-8ca2b6560ad0" providerId="ADAL" clId="{F0A96221-7881-488D-B053-55CA90BA522C}" dt="2020-12-28T17:55:18.813" v="1039" actId="20577"/>
          <ac:spMkLst>
            <pc:docMk/>
            <pc:sldMk cId="3464474659" sldId="325"/>
            <ac:spMk id="2" creationId="{11C5C3A7-526B-4152-8A7F-BC9636A70131}"/>
          </ac:spMkLst>
        </pc:spChg>
        <pc:spChg chg="mod">
          <ac:chgData name="Alfred Asterjadhi" userId="39de57b9-85c0-4fd1-aaac-8ca2b6560ad0" providerId="ADAL" clId="{F0A96221-7881-488D-B053-55CA90BA522C}" dt="2020-12-28T17:52:33.359" v="928" actId="404"/>
          <ac:spMkLst>
            <pc:docMk/>
            <pc:sldMk cId="3464474659" sldId="325"/>
            <ac:spMk id="3" creationId="{49A6CCA4-296A-475E-8868-A1006DFAF806}"/>
          </ac:spMkLst>
        </pc:spChg>
        <pc:spChg chg="add del mod">
          <ac:chgData name="Alfred Asterjadhi" userId="39de57b9-85c0-4fd1-aaac-8ca2b6560ad0" providerId="ADAL" clId="{F0A96221-7881-488D-B053-55CA90BA522C}" dt="2020-12-28T17:46:36.964" v="784"/>
          <ac:spMkLst>
            <pc:docMk/>
            <pc:sldMk cId="3464474659" sldId="325"/>
            <ac:spMk id="7" creationId="{1F582BFB-5FFD-409F-B92F-7C17613B0B82}"/>
          </ac:spMkLst>
        </pc:spChg>
        <pc:spChg chg="add del mod">
          <ac:chgData name="Alfred Asterjadhi" userId="39de57b9-85c0-4fd1-aaac-8ca2b6560ad0" providerId="ADAL" clId="{F0A96221-7881-488D-B053-55CA90BA522C}" dt="2020-12-28T17:46:36.964" v="784"/>
          <ac:spMkLst>
            <pc:docMk/>
            <pc:sldMk cId="3464474659" sldId="325"/>
            <ac:spMk id="8" creationId="{CA5A90C2-ADE2-43F3-A9E4-164FF1F9D6CC}"/>
          </ac:spMkLst>
        </pc:spChg>
        <pc:spChg chg="add del mod">
          <ac:chgData name="Alfred Asterjadhi" userId="39de57b9-85c0-4fd1-aaac-8ca2b6560ad0" providerId="ADAL" clId="{F0A96221-7881-488D-B053-55CA90BA522C}" dt="2020-12-28T17:46:36.964" v="784"/>
          <ac:spMkLst>
            <pc:docMk/>
            <pc:sldMk cId="3464474659" sldId="325"/>
            <ac:spMk id="9" creationId="{1C5FE291-4241-4FA8-BA7A-13D94FBB680F}"/>
          </ac:spMkLst>
        </pc:spChg>
        <pc:spChg chg="add del mod">
          <ac:chgData name="Alfred Asterjadhi" userId="39de57b9-85c0-4fd1-aaac-8ca2b6560ad0" providerId="ADAL" clId="{F0A96221-7881-488D-B053-55CA90BA522C}" dt="2020-12-28T17:46:36.964" v="784"/>
          <ac:spMkLst>
            <pc:docMk/>
            <pc:sldMk cId="3464474659" sldId="325"/>
            <ac:spMk id="10" creationId="{7A9DBD61-ADE2-4968-8FC6-714DBEEB1362}"/>
          </ac:spMkLst>
        </pc:spChg>
        <pc:spChg chg="add del mod">
          <ac:chgData name="Alfred Asterjadhi" userId="39de57b9-85c0-4fd1-aaac-8ca2b6560ad0" providerId="ADAL" clId="{F0A96221-7881-488D-B053-55CA90BA522C}" dt="2020-12-28T17:46:36.964" v="784"/>
          <ac:spMkLst>
            <pc:docMk/>
            <pc:sldMk cId="3464474659" sldId="325"/>
            <ac:spMk id="11" creationId="{BDACD30D-5F5F-4507-871F-8CB8D972B7BB}"/>
          </ac:spMkLst>
        </pc:spChg>
      </pc:sldChg>
      <pc:sldChg chg="modSp add">
        <pc:chgData name="Alfred Asterjadhi" userId="39de57b9-85c0-4fd1-aaac-8ca2b6560ad0" providerId="ADAL" clId="{F0A96221-7881-488D-B053-55CA90BA522C}" dt="2020-12-28T17:55:13.013" v="1037" actId="20577"/>
        <pc:sldMkLst>
          <pc:docMk/>
          <pc:sldMk cId="3263408447" sldId="326"/>
        </pc:sldMkLst>
        <pc:spChg chg="mod">
          <ac:chgData name="Alfred Asterjadhi" userId="39de57b9-85c0-4fd1-aaac-8ca2b6560ad0" providerId="ADAL" clId="{F0A96221-7881-488D-B053-55CA90BA522C}" dt="2020-12-28T17:55:13.013" v="1037" actId="20577"/>
          <ac:spMkLst>
            <pc:docMk/>
            <pc:sldMk cId="3263408447" sldId="326"/>
            <ac:spMk id="2" creationId="{6A27F32D-AAB2-4E4E-8703-7DB27C650C46}"/>
          </ac:spMkLst>
        </pc:spChg>
        <pc:spChg chg="mod">
          <ac:chgData name="Alfred Asterjadhi" userId="39de57b9-85c0-4fd1-aaac-8ca2b6560ad0" providerId="ADAL" clId="{F0A96221-7881-488D-B053-55CA90BA522C}" dt="2020-12-28T17:52:25.041" v="924"/>
          <ac:spMkLst>
            <pc:docMk/>
            <pc:sldMk cId="3263408447" sldId="326"/>
            <ac:spMk id="3" creationId="{D3245099-458D-4C79-9B1C-5CE8FF5DED80}"/>
          </ac:spMkLst>
        </pc:spChg>
      </pc:sldChg>
      <pc:sldChg chg="modSp add">
        <pc:chgData name="Alfred Asterjadhi" userId="39de57b9-85c0-4fd1-aaac-8ca2b6560ad0" providerId="ADAL" clId="{F0A96221-7881-488D-B053-55CA90BA522C}" dt="2020-12-28T17:55:04.794" v="1035"/>
        <pc:sldMkLst>
          <pc:docMk/>
          <pc:sldMk cId="1491866732" sldId="327"/>
        </pc:sldMkLst>
        <pc:spChg chg="mod">
          <ac:chgData name="Alfred Asterjadhi" userId="39de57b9-85c0-4fd1-aaac-8ca2b6560ad0" providerId="ADAL" clId="{F0A96221-7881-488D-B053-55CA90BA522C}" dt="2020-12-28T17:55:04.794" v="1035"/>
          <ac:spMkLst>
            <pc:docMk/>
            <pc:sldMk cId="1491866732" sldId="327"/>
            <ac:spMk id="2" creationId="{11C5C3A7-526B-4152-8A7F-BC9636A70131}"/>
          </ac:spMkLst>
        </pc:spChg>
        <pc:spChg chg="mod">
          <ac:chgData name="Alfred Asterjadhi" userId="39de57b9-85c0-4fd1-aaac-8ca2b6560ad0" providerId="ADAL" clId="{F0A96221-7881-488D-B053-55CA90BA522C}" dt="2020-12-28T17:52:19.017" v="921"/>
          <ac:spMkLst>
            <pc:docMk/>
            <pc:sldMk cId="1491866732" sldId="327"/>
            <ac:spMk id="3" creationId="{49A6CCA4-296A-475E-8868-A1006DFAF806}"/>
          </ac:spMkLst>
        </pc:spChg>
      </pc:sldChg>
      <pc:sldChg chg="addSp delSp modSp add">
        <pc:chgData name="Alfred Asterjadhi" userId="39de57b9-85c0-4fd1-aaac-8ca2b6560ad0" providerId="ADAL" clId="{F0A96221-7881-488D-B053-55CA90BA522C}" dt="2020-12-28T17:50:53.153" v="881" actId="14100"/>
        <pc:sldMkLst>
          <pc:docMk/>
          <pc:sldMk cId="1908471061" sldId="328"/>
        </pc:sldMkLst>
        <pc:spChg chg="mod">
          <ac:chgData name="Alfred Asterjadhi" userId="39de57b9-85c0-4fd1-aaac-8ca2b6560ad0" providerId="ADAL" clId="{F0A96221-7881-488D-B053-55CA90BA522C}" dt="2020-12-28T17:50:13.116" v="870" actId="20577"/>
          <ac:spMkLst>
            <pc:docMk/>
            <pc:sldMk cId="1908471061" sldId="328"/>
            <ac:spMk id="2" creationId="{B657C291-90A3-4D15-9C06-A46352662972}"/>
          </ac:spMkLst>
        </pc:spChg>
        <pc:spChg chg="mod">
          <ac:chgData name="Alfred Asterjadhi" userId="39de57b9-85c0-4fd1-aaac-8ca2b6560ad0" providerId="ADAL" clId="{F0A96221-7881-488D-B053-55CA90BA522C}" dt="2020-12-28T17:50:53.153" v="881" actId="14100"/>
          <ac:spMkLst>
            <pc:docMk/>
            <pc:sldMk cId="1908471061" sldId="328"/>
            <ac:spMk id="3" creationId="{3EF9BE80-D462-4B64-8448-3B553445EDCF}"/>
          </ac:spMkLst>
        </pc:spChg>
        <pc:spChg chg="add del mod">
          <ac:chgData name="Alfred Asterjadhi" userId="39de57b9-85c0-4fd1-aaac-8ca2b6560ad0" providerId="ADAL" clId="{F0A96221-7881-488D-B053-55CA90BA522C}" dt="2020-12-28T17:50:29.643" v="872"/>
          <ac:spMkLst>
            <pc:docMk/>
            <pc:sldMk cId="1908471061" sldId="328"/>
            <ac:spMk id="7" creationId="{6DB0CC5E-B41F-4426-939D-D3AF6C5EE5DE}"/>
          </ac:spMkLst>
        </pc:spChg>
        <pc:spChg chg="add del mod">
          <ac:chgData name="Alfred Asterjadhi" userId="39de57b9-85c0-4fd1-aaac-8ca2b6560ad0" providerId="ADAL" clId="{F0A96221-7881-488D-B053-55CA90BA522C}" dt="2020-12-28T17:50:29.643" v="872"/>
          <ac:spMkLst>
            <pc:docMk/>
            <pc:sldMk cId="1908471061" sldId="328"/>
            <ac:spMk id="8" creationId="{76398762-A7B4-465D-8E68-AD526FBEFA4C}"/>
          </ac:spMkLst>
        </pc:spChg>
        <pc:spChg chg="add del mod">
          <ac:chgData name="Alfred Asterjadhi" userId="39de57b9-85c0-4fd1-aaac-8ca2b6560ad0" providerId="ADAL" clId="{F0A96221-7881-488D-B053-55CA90BA522C}" dt="2020-12-28T17:50:29.643" v="872"/>
          <ac:spMkLst>
            <pc:docMk/>
            <pc:sldMk cId="1908471061" sldId="328"/>
            <ac:spMk id="9" creationId="{4E7EDFAF-9085-4231-B136-DB913049BBDC}"/>
          </ac:spMkLst>
        </pc:spChg>
        <pc:spChg chg="add del mod">
          <ac:chgData name="Alfred Asterjadhi" userId="39de57b9-85c0-4fd1-aaac-8ca2b6560ad0" providerId="ADAL" clId="{F0A96221-7881-488D-B053-55CA90BA522C}" dt="2020-12-28T17:50:29.643" v="872"/>
          <ac:spMkLst>
            <pc:docMk/>
            <pc:sldMk cId="1908471061" sldId="328"/>
            <ac:spMk id="10" creationId="{65B3661C-2C00-4248-9F75-1D6C3FB7C8FA}"/>
          </ac:spMkLst>
        </pc:spChg>
        <pc:spChg chg="add del mod">
          <ac:chgData name="Alfred Asterjadhi" userId="39de57b9-85c0-4fd1-aaac-8ca2b6560ad0" providerId="ADAL" clId="{F0A96221-7881-488D-B053-55CA90BA522C}" dt="2020-12-28T17:50:29.643" v="872"/>
          <ac:spMkLst>
            <pc:docMk/>
            <pc:sldMk cId="1908471061" sldId="328"/>
            <ac:spMk id="11" creationId="{FD6C9BD5-07CF-40B3-8647-DDB1A92633D1}"/>
          </ac:spMkLst>
        </pc:spChg>
      </pc:sldChg>
      <pc:sldChg chg="modSp add">
        <pc:chgData name="Alfred Asterjadhi" userId="39de57b9-85c0-4fd1-aaac-8ca2b6560ad0" providerId="ADAL" clId="{F0A96221-7881-488D-B053-55CA90BA522C}" dt="2020-12-28T21:06:47.300" v="1053" actId="20577"/>
        <pc:sldMkLst>
          <pc:docMk/>
          <pc:sldMk cId="2064304001" sldId="329"/>
        </pc:sldMkLst>
        <pc:spChg chg="mod">
          <ac:chgData name="Alfred Asterjadhi" userId="39de57b9-85c0-4fd1-aaac-8ca2b6560ad0" providerId="ADAL" clId="{F0A96221-7881-488D-B053-55CA90BA522C}" dt="2020-12-28T17:54:52.353" v="1034" actId="20577"/>
          <ac:spMkLst>
            <pc:docMk/>
            <pc:sldMk cId="2064304001" sldId="329"/>
            <ac:spMk id="2" creationId="{11C5C3A7-526B-4152-8A7F-BC9636A70131}"/>
          </ac:spMkLst>
        </pc:spChg>
        <pc:spChg chg="mod">
          <ac:chgData name="Alfred Asterjadhi" userId="39de57b9-85c0-4fd1-aaac-8ca2b6560ad0" providerId="ADAL" clId="{F0A96221-7881-488D-B053-55CA90BA522C}" dt="2020-12-28T21:06:47.300" v="1053" actId="20577"/>
          <ac:spMkLst>
            <pc:docMk/>
            <pc:sldMk cId="2064304001" sldId="329"/>
            <ac:spMk id="3" creationId="{49A6CCA4-296A-475E-8868-A1006DFAF806}"/>
          </ac:spMkLst>
        </pc:spChg>
      </pc:sldChg>
      <pc:sldChg chg="del">
        <pc:chgData name="Alfred Asterjadhi" userId="39de57b9-85c0-4fd1-aaac-8ca2b6560ad0" providerId="ADAL" clId="{F0A96221-7881-488D-B053-55CA90BA522C}" dt="2020-12-28T17:41:46.368" v="726" actId="2696"/>
        <pc:sldMkLst>
          <pc:docMk/>
          <pc:sldMk cId="2664910995" sldId="330"/>
        </pc:sldMkLst>
      </pc:sldChg>
      <pc:sldChg chg="del">
        <pc:chgData name="Alfred Asterjadhi" userId="39de57b9-85c0-4fd1-aaac-8ca2b6560ad0" providerId="ADAL" clId="{F0A96221-7881-488D-B053-55CA90BA522C}" dt="2020-12-23T05:01:46.936" v="7" actId="2696"/>
        <pc:sldMkLst>
          <pc:docMk/>
          <pc:sldMk cId="4012074164" sldId="343"/>
        </pc:sldMkLst>
      </pc:sldChg>
      <pc:sldChg chg="del">
        <pc:chgData name="Alfred Asterjadhi" userId="39de57b9-85c0-4fd1-aaac-8ca2b6560ad0" providerId="ADAL" clId="{F0A96221-7881-488D-B053-55CA90BA522C}" dt="2020-12-23T05:01:42.793" v="4" actId="2696"/>
        <pc:sldMkLst>
          <pc:docMk/>
          <pc:sldMk cId="2090181183" sldId="356"/>
        </pc:sldMkLst>
      </pc:sldChg>
      <pc:sldChg chg="del">
        <pc:chgData name="Alfred Asterjadhi" userId="39de57b9-85c0-4fd1-aaac-8ca2b6560ad0" providerId="ADAL" clId="{F0A96221-7881-488D-B053-55CA90BA522C}" dt="2020-12-23T05:01:39.149" v="1" actId="2696"/>
        <pc:sldMkLst>
          <pc:docMk/>
          <pc:sldMk cId="2304446118" sldId="357"/>
        </pc:sldMkLst>
      </pc:sldChg>
      <pc:sldChg chg="del">
        <pc:chgData name="Alfred Asterjadhi" userId="39de57b9-85c0-4fd1-aaac-8ca2b6560ad0" providerId="ADAL" clId="{F0A96221-7881-488D-B053-55CA90BA522C}" dt="2020-12-23T05:01:55.090" v="13" actId="2696"/>
        <pc:sldMkLst>
          <pc:docMk/>
          <pc:sldMk cId="196256553" sldId="358"/>
        </pc:sldMkLst>
      </pc:sldChg>
      <pc:sldChg chg="del">
        <pc:chgData name="Alfred Asterjadhi" userId="39de57b9-85c0-4fd1-aaac-8ca2b6560ad0" providerId="ADAL" clId="{F0A96221-7881-488D-B053-55CA90BA522C}" dt="2020-12-23T05:02:03.002" v="15" actId="2696"/>
        <pc:sldMkLst>
          <pc:docMk/>
          <pc:sldMk cId="2034105741" sldId="364"/>
        </pc:sldMkLst>
      </pc:sldChg>
      <pc:sldChg chg="del">
        <pc:chgData name="Alfred Asterjadhi" userId="39de57b9-85c0-4fd1-aaac-8ca2b6560ad0" providerId="ADAL" clId="{F0A96221-7881-488D-B053-55CA90BA522C}" dt="2020-12-23T05:02:11.382" v="17" actId="2696"/>
        <pc:sldMkLst>
          <pc:docMk/>
          <pc:sldMk cId="3523270210" sldId="365"/>
        </pc:sldMkLst>
      </pc:sldChg>
      <pc:sldChg chg="del">
        <pc:chgData name="Alfred Asterjadhi" userId="39de57b9-85c0-4fd1-aaac-8ca2b6560ad0" providerId="ADAL" clId="{F0A96221-7881-488D-B053-55CA90BA522C}" dt="2020-12-23T05:03:05.754" v="35" actId="2696"/>
        <pc:sldMkLst>
          <pc:docMk/>
          <pc:sldMk cId="3180790638" sldId="369"/>
        </pc:sldMkLst>
      </pc:sldChg>
      <pc:sldChg chg="del">
        <pc:chgData name="Alfred Asterjadhi" userId="39de57b9-85c0-4fd1-aaac-8ca2b6560ad0" providerId="ADAL" clId="{F0A96221-7881-488D-B053-55CA90BA522C}" dt="2020-12-23T05:04:48.620" v="104" actId="2696"/>
        <pc:sldMkLst>
          <pc:docMk/>
          <pc:sldMk cId="994165189" sldId="370"/>
        </pc:sldMkLst>
      </pc:sldChg>
      <pc:sldChg chg="del">
        <pc:chgData name="Alfred Asterjadhi" userId="39de57b9-85c0-4fd1-aaac-8ca2b6560ad0" providerId="ADAL" clId="{F0A96221-7881-488D-B053-55CA90BA522C}" dt="2020-12-28T17:41:57.809" v="736" actId="2696"/>
        <pc:sldMkLst>
          <pc:docMk/>
          <pc:sldMk cId="2236786778" sldId="374"/>
        </pc:sldMkLst>
      </pc:sldChg>
      <pc:sldChg chg="del">
        <pc:chgData name="Alfred Asterjadhi" userId="39de57b9-85c0-4fd1-aaac-8ca2b6560ad0" providerId="ADAL" clId="{F0A96221-7881-488D-B053-55CA90BA522C}" dt="2020-12-23T05:02:35.109" v="18" actId="2696"/>
        <pc:sldMkLst>
          <pc:docMk/>
          <pc:sldMk cId="260372023" sldId="375"/>
        </pc:sldMkLst>
      </pc:sldChg>
      <pc:sldChg chg="del">
        <pc:chgData name="Alfred Asterjadhi" userId="39de57b9-85c0-4fd1-aaac-8ca2b6560ad0" providerId="ADAL" clId="{F0A96221-7881-488D-B053-55CA90BA522C}" dt="2020-12-23T05:02:35.956" v="19" actId="2696"/>
        <pc:sldMkLst>
          <pc:docMk/>
          <pc:sldMk cId="3599809708" sldId="376"/>
        </pc:sldMkLst>
      </pc:sldChg>
      <pc:sldChg chg="del">
        <pc:chgData name="Alfred Asterjadhi" userId="39de57b9-85c0-4fd1-aaac-8ca2b6560ad0" providerId="ADAL" clId="{F0A96221-7881-488D-B053-55CA90BA522C}" dt="2020-12-28T17:41:54.027" v="733" actId="2696"/>
        <pc:sldMkLst>
          <pc:docMk/>
          <pc:sldMk cId="1032495733" sldId="377"/>
        </pc:sldMkLst>
      </pc:sldChg>
      <pc:sldChg chg="del">
        <pc:chgData name="Alfred Asterjadhi" userId="39de57b9-85c0-4fd1-aaac-8ca2b6560ad0" providerId="ADAL" clId="{F0A96221-7881-488D-B053-55CA90BA522C}" dt="2020-12-23T05:02:47.047" v="22" actId="2696"/>
        <pc:sldMkLst>
          <pc:docMk/>
          <pc:sldMk cId="2835338694" sldId="378"/>
        </pc:sldMkLst>
      </pc:sldChg>
      <pc:sldChg chg="del">
        <pc:chgData name="Alfred Asterjadhi" userId="39de57b9-85c0-4fd1-aaac-8ca2b6560ad0" providerId="ADAL" clId="{F0A96221-7881-488D-B053-55CA90BA522C}" dt="2020-12-23T05:02:48.284" v="23" actId="2696"/>
        <pc:sldMkLst>
          <pc:docMk/>
          <pc:sldMk cId="1765247309" sldId="379"/>
        </pc:sldMkLst>
      </pc:sldChg>
      <pc:sldChg chg="del">
        <pc:chgData name="Alfred Asterjadhi" userId="39de57b9-85c0-4fd1-aaac-8ca2b6560ad0" providerId="ADAL" clId="{F0A96221-7881-488D-B053-55CA90BA522C}" dt="2020-12-28T17:41:53.075" v="732" actId="2696"/>
        <pc:sldMkLst>
          <pc:docMk/>
          <pc:sldMk cId="3624576305" sldId="380"/>
        </pc:sldMkLst>
      </pc:sldChg>
      <pc:sldChg chg="del">
        <pc:chgData name="Alfred Asterjadhi" userId="39de57b9-85c0-4fd1-aaac-8ca2b6560ad0" providerId="ADAL" clId="{F0A96221-7881-488D-B053-55CA90BA522C}" dt="2020-12-23T05:02:50.359" v="24" actId="2696"/>
        <pc:sldMkLst>
          <pc:docMk/>
          <pc:sldMk cId="3387707734" sldId="381"/>
        </pc:sldMkLst>
      </pc:sldChg>
      <pc:sldChg chg="del">
        <pc:chgData name="Alfred Asterjadhi" userId="39de57b9-85c0-4fd1-aaac-8ca2b6560ad0" providerId="ADAL" clId="{F0A96221-7881-488D-B053-55CA90BA522C}" dt="2020-12-23T05:02:51.840" v="25" actId="2696"/>
        <pc:sldMkLst>
          <pc:docMk/>
          <pc:sldMk cId="2596491405" sldId="382"/>
        </pc:sldMkLst>
      </pc:sldChg>
      <pc:sldChg chg="del">
        <pc:chgData name="Alfred Asterjadhi" userId="39de57b9-85c0-4fd1-aaac-8ca2b6560ad0" providerId="ADAL" clId="{F0A96221-7881-488D-B053-55CA90BA522C}" dt="2020-12-28T17:41:51.226" v="731" actId="2696"/>
        <pc:sldMkLst>
          <pc:docMk/>
          <pc:sldMk cId="471761505" sldId="383"/>
        </pc:sldMkLst>
      </pc:sldChg>
      <pc:sldChg chg="del">
        <pc:chgData name="Alfred Asterjadhi" userId="39de57b9-85c0-4fd1-aaac-8ca2b6560ad0" providerId="ADAL" clId="{F0A96221-7881-488D-B053-55CA90BA522C}" dt="2020-12-23T05:02:53.604" v="26" actId="2696"/>
        <pc:sldMkLst>
          <pc:docMk/>
          <pc:sldMk cId="3324196167" sldId="384"/>
        </pc:sldMkLst>
      </pc:sldChg>
      <pc:sldChg chg="del">
        <pc:chgData name="Alfred Asterjadhi" userId="39de57b9-85c0-4fd1-aaac-8ca2b6560ad0" providerId="ADAL" clId="{F0A96221-7881-488D-B053-55CA90BA522C}" dt="2020-12-23T05:02:54.343" v="27" actId="2696"/>
        <pc:sldMkLst>
          <pc:docMk/>
          <pc:sldMk cId="435812449" sldId="385"/>
        </pc:sldMkLst>
      </pc:sldChg>
      <pc:sldChg chg="del">
        <pc:chgData name="Alfred Asterjadhi" userId="39de57b9-85c0-4fd1-aaac-8ca2b6560ad0" providerId="ADAL" clId="{F0A96221-7881-488D-B053-55CA90BA522C}" dt="2020-12-28T17:41:49.286" v="729" actId="2696"/>
        <pc:sldMkLst>
          <pc:docMk/>
          <pc:sldMk cId="583181060" sldId="386"/>
        </pc:sldMkLst>
      </pc:sldChg>
      <pc:sldChg chg="del">
        <pc:chgData name="Alfred Asterjadhi" userId="39de57b9-85c0-4fd1-aaac-8ca2b6560ad0" providerId="ADAL" clId="{F0A96221-7881-488D-B053-55CA90BA522C}" dt="2020-12-23T05:02:57.901" v="29" actId="2696"/>
        <pc:sldMkLst>
          <pc:docMk/>
          <pc:sldMk cId="1950504488" sldId="387"/>
        </pc:sldMkLst>
      </pc:sldChg>
      <pc:sldChg chg="del">
        <pc:chgData name="Alfred Asterjadhi" userId="39de57b9-85c0-4fd1-aaac-8ca2b6560ad0" providerId="ADAL" clId="{F0A96221-7881-488D-B053-55CA90BA522C}" dt="2020-12-23T05:02:58.529" v="30" actId="2696"/>
        <pc:sldMkLst>
          <pc:docMk/>
          <pc:sldMk cId="4104515767" sldId="388"/>
        </pc:sldMkLst>
      </pc:sldChg>
      <pc:sldChg chg="del">
        <pc:chgData name="Alfred Asterjadhi" userId="39de57b9-85c0-4fd1-aaac-8ca2b6560ad0" providerId="ADAL" clId="{F0A96221-7881-488D-B053-55CA90BA522C}" dt="2020-12-28T17:41:48.314" v="728" actId="2696"/>
        <pc:sldMkLst>
          <pc:docMk/>
          <pc:sldMk cId="329778494" sldId="389"/>
        </pc:sldMkLst>
      </pc:sldChg>
      <pc:sldChg chg="del">
        <pc:chgData name="Alfred Asterjadhi" userId="39de57b9-85c0-4fd1-aaac-8ca2b6560ad0" providerId="ADAL" clId="{F0A96221-7881-488D-B053-55CA90BA522C}" dt="2020-12-23T05:03:00.194" v="31" actId="2696"/>
        <pc:sldMkLst>
          <pc:docMk/>
          <pc:sldMk cId="4291757325" sldId="390"/>
        </pc:sldMkLst>
      </pc:sldChg>
      <pc:sldChg chg="del">
        <pc:chgData name="Alfred Asterjadhi" userId="39de57b9-85c0-4fd1-aaac-8ca2b6560ad0" providerId="ADAL" clId="{F0A96221-7881-488D-B053-55CA90BA522C}" dt="2020-12-23T05:03:01.394" v="32" actId="2696"/>
        <pc:sldMkLst>
          <pc:docMk/>
          <pc:sldMk cId="3873152281" sldId="391"/>
        </pc:sldMkLst>
      </pc:sldChg>
      <pc:sldChg chg="del">
        <pc:chgData name="Alfred Asterjadhi" userId="39de57b9-85c0-4fd1-aaac-8ca2b6560ad0" providerId="ADAL" clId="{F0A96221-7881-488D-B053-55CA90BA522C}" dt="2020-12-23T05:04:49.983" v="105" actId="2696"/>
        <pc:sldMkLst>
          <pc:docMk/>
          <pc:sldMk cId="217313492" sldId="393"/>
        </pc:sldMkLst>
      </pc:sldChg>
      <pc:sldChg chg="del">
        <pc:chgData name="Alfred Asterjadhi" userId="39de57b9-85c0-4fd1-aaac-8ca2b6560ad0" providerId="ADAL" clId="{F0A96221-7881-488D-B053-55CA90BA522C}" dt="2020-12-23T05:01:45.344" v="5" actId="2696"/>
        <pc:sldMkLst>
          <pc:docMk/>
          <pc:sldMk cId="3947339360" sldId="394"/>
        </pc:sldMkLst>
      </pc:sldChg>
      <pc:sldChg chg="del">
        <pc:chgData name="Alfred Asterjadhi" userId="39de57b9-85c0-4fd1-aaac-8ca2b6560ad0" providerId="ADAL" clId="{F0A96221-7881-488D-B053-55CA90BA522C}" dt="2020-12-23T05:01:46.070" v="6" actId="2696"/>
        <pc:sldMkLst>
          <pc:docMk/>
          <pc:sldMk cId="1277193041" sldId="395"/>
        </pc:sldMkLst>
      </pc:sldChg>
      <pc:sldChg chg="del">
        <pc:chgData name="Alfred Asterjadhi" userId="39de57b9-85c0-4fd1-aaac-8ca2b6560ad0" providerId="ADAL" clId="{F0A96221-7881-488D-B053-55CA90BA522C}" dt="2020-12-23T05:01:40.597" v="2" actId="2696"/>
        <pc:sldMkLst>
          <pc:docMk/>
          <pc:sldMk cId="861208131" sldId="396"/>
        </pc:sldMkLst>
      </pc:sldChg>
      <pc:sldChg chg="del">
        <pc:chgData name="Alfred Asterjadhi" userId="39de57b9-85c0-4fd1-aaac-8ca2b6560ad0" providerId="ADAL" clId="{F0A96221-7881-488D-B053-55CA90BA522C}" dt="2020-12-23T05:00:59.345" v="0" actId="2696"/>
        <pc:sldMkLst>
          <pc:docMk/>
          <pc:sldMk cId="3596618118" sldId="397"/>
        </pc:sldMkLst>
      </pc:sldChg>
      <pc:sldChg chg="del">
        <pc:chgData name="Alfred Asterjadhi" userId="39de57b9-85c0-4fd1-aaac-8ca2b6560ad0" providerId="ADAL" clId="{F0A96221-7881-488D-B053-55CA90BA522C}" dt="2020-12-28T17:41:56.119" v="735" actId="2696"/>
        <pc:sldMkLst>
          <pc:docMk/>
          <pc:sldMk cId="3137302080" sldId="398"/>
        </pc:sldMkLst>
      </pc:sldChg>
      <pc:sldChg chg="del">
        <pc:chgData name="Alfred Asterjadhi" userId="39de57b9-85c0-4fd1-aaac-8ca2b6560ad0" providerId="ADAL" clId="{F0A96221-7881-488D-B053-55CA90BA522C}" dt="2020-12-23T05:02:38.791" v="20" actId="2696"/>
        <pc:sldMkLst>
          <pc:docMk/>
          <pc:sldMk cId="3523524851" sldId="399"/>
        </pc:sldMkLst>
      </pc:sldChg>
      <pc:sldChg chg="del">
        <pc:chgData name="Alfred Asterjadhi" userId="39de57b9-85c0-4fd1-aaac-8ca2b6560ad0" providerId="ADAL" clId="{F0A96221-7881-488D-B053-55CA90BA522C}" dt="2020-12-28T17:41:55.077" v="734" actId="2696"/>
        <pc:sldMkLst>
          <pc:docMk/>
          <pc:sldMk cId="3792746090" sldId="400"/>
        </pc:sldMkLst>
      </pc:sldChg>
      <pc:sldChg chg="del">
        <pc:chgData name="Alfred Asterjadhi" userId="39de57b9-85c0-4fd1-aaac-8ca2b6560ad0" providerId="ADAL" clId="{F0A96221-7881-488D-B053-55CA90BA522C}" dt="2020-12-23T05:02:41.337" v="21" actId="2696"/>
        <pc:sldMkLst>
          <pc:docMk/>
          <pc:sldMk cId="496491643" sldId="401"/>
        </pc:sldMkLst>
      </pc:sldChg>
      <pc:sldChg chg="del">
        <pc:chgData name="Alfred Asterjadhi" userId="39de57b9-85c0-4fd1-aaac-8ca2b6560ad0" providerId="ADAL" clId="{F0A96221-7881-488D-B053-55CA90BA522C}" dt="2020-12-23T05:01:47.784" v="8" actId="2696"/>
        <pc:sldMkLst>
          <pc:docMk/>
          <pc:sldMk cId="2862338633" sldId="402"/>
        </pc:sldMkLst>
      </pc:sldChg>
      <pc:sldChg chg="del">
        <pc:chgData name="Alfred Asterjadhi" userId="39de57b9-85c0-4fd1-aaac-8ca2b6560ad0" providerId="ADAL" clId="{F0A96221-7881-488D-B053-55CA90BA522C}" dt="2020-12-23T05:01:48.724" v="9" actId="2696"/>
        <pc:sldMkLst>
          <pc:docMk/>
          <pc:sldMk cId="71395740" sldId="403"/>
        </pc:sldMkLst>
      </pc:sldChg>
      <pc:sldChg chg="del">
        <pc:chgData name="Alfred Asterjadhi" userId="39de57b9-85c0-4fd1-aaac-8ca2b6560ad0" providerId="ADAL" clId="{F0A96221-7881-488D-B053-55CA90BA522C}" dt="2020-12-23T05:01:50.134" v="10" actId="2696"/>
        <pc:sldMkLst>
          <pc:docMk/>
          <pc:sldMk cId="2134147008" sldId="404"/>
        </pc:sldMkLst>
      </pc:sldChg>
      <pc:sldChg chg="del">
        <pc:chgData name="Alfred Asterjadhi" userId="39de57b9-85c0-4fd1-aaac-8ca2b6560ad0" providerId="ADAL" clId="{F0A96221-7881-488D-B053-55CA90BA522C}" dt="2020-12-23T05:01:50.991" v="11" actId="2696"/>
        <pc:sldMkLst>
          <pc:docMk/>
          <pc:sldMk cId="3267710160" sldId="405"/>
        </pc:sldMkLst>
      </pc:sldChg>
      <pc:sldChg chg="del">
        <pc:chgData name="Alfred Asterjadhi" userId="39de57b9-85c0-4fd1-aaac-8ca2b6560ad0" providerId="ADAL" clId="{F0A96221-7881-488D-B053-55CA90BA522C}" dt="2020-12-23T05:01:51.850" v="12" actId="2696"/>
        <pc:sldMkLst>
          <pc:docMk/>
          <pc:sldMk cId="2079882875" sldId="406"/>
        </pc:sldMkLst>
      </pc:sldChg>
      <pc:sldChg chg="del">
        <pc:chgData name="Alfred Asterjadhi" userId="39de57b9-85c0-4fd1-aaac-8ca2b6560ad0" providerId="ADAL" clId="{F0A96221-7881-488D-B053-55CA90BA522C}" dt="2020-12-23T05:01:42.039" v="3" actId="2696"/>
        <pc:sldMkLst>
          <pc:docMk/>
          <pc:sldMk cId="1258852936" sldId="407"/>
        </pc:sldMkLst>
      </pc:sldChg>
      <pc:sldChg chg="del">
        <pc:chgData name="Alfred Asterjadhi" userId="39de57b9-85c0-4fd1-aaac-8ca2b6560ad0" providerId="ADAL" clId="{F0A96221-7881-488D-B053-55CA90BA522C}" dt="2020-12-28T17:41:50.099" v="730" actId="2696"/>
        <pc:sldMkLst>
          <pc:docMk/>
          <pc:sldMk cId="1742250434" sldId="410"/>
        </pc:sldMkLst>
      </pc:sldChg>
      <pc:sldChg chg="del">
        <pc:chgData name="Alfred Asterjadhi" userId="39de57b9-85c0-4fd1-aaac-8ca2b6560ad0" providerId="ADAL" clId="{F0A96221-7881-488D-B053-55CA90BA522C}" dt="2020-12-23T05:02:56.155" v="28" actId="2696"/>
        <pc:sldMkLst>
          <pc:docMk/>
          <pc:sldMk cId="2945936177" sldId="411"/>
        </pc:sldMkLst>
      </pc:sldChg>
      <pc:sldChg chg="del">
        <pc:chgData name="Alfred Asterjadhi" userId="39de57b9-85c0-4fd1-aaac-8ca2b6560ad0" providerId="ADAL" clId="{F0A96221-7881-488D-B053-55CA90BA522C}" dt="2020-12-28T17:41:47.245" v="727" actId="2696"/>
        <pc:sldMkLst>
          <pc:docMk/>
          <pc:sldMk cId="2018377594" sldId="412"/>
        </pc:sldMkLst>
      </pc:sldChg>
      <pc:sldChg chg="del">
        <pc:chgData name="Alfred Asterjadhi" userId="39de57b9-85c0-4fd1-aaac-8ca2b6560ad0" providerId="ADAL" clId="{F0A96221-7881-488D-B053-55CA90BA522C}" dt="2020-12-23T05:03:03.091" v="33" actId="2696"/>
        <pc:sldMkLst>
          <pc:docMk/>
          <pc:sldMk cId="2656700324" sldId="413"/>
        </pc:sldMkLst>
      </pc:sldChg>
      <pc:sldChg chg="del">
        <pc:chgData name="Alfred Asterjadhi" userId="39de57b9-85c0-4fd1-aaac-8ca2b6560ad0" providerId="ADAL" clId="{F0A96221-7881-488D-B053-55CA90BA522C}" dt="2020-12-23T05:03:03.643" v="34" actId="2696"/>
        <pc:sldMkLst>
          <pc:docMk/>
          <pc:sldMk cId="2869053354" sldId="414"/>
        </pc:sldMkLst>
      </pc:sldChg>
      <pc:sldChg chg="del">
        <pc:chgData name="Alfred Asterjadhi" userId="39de57b9-85c0-4fd1-aaac-8ca2b6560ad0" providerId="ADAL" clId="{F0A96221-7881-488D-B053-55CA90BA522C}" dt="2020-12-23T05:03:27.053" v="36" actId="2696"/>
        <pc:sldMkLst>
          <pc:docMk/>
          <pc:sldMk cId="4265566709" sldId="415"/>
        </pc:sldMkLst>
      </pc:sldChg>
      <pc:sldChg chg="del">
        <pc:chgData name="Alfred Asterjadhi" userId="39de57b9-85c0-4fd1-aaac-8ca2b6560ad0" providerId="ADAL" clId="{F0A96221-7881-488D-B053-55CA90BA522C}" dt="2020-12-23T05:03:28.635" v="37" actId="2696"/>
        <pc:sldMkLst>
          <pc:docMk/>
          <pc:sldMk cId="2482254719" sldId="416"/>
        </pc:sldMkLst>
      </pc:sldChg>
      <pc:sldChg chg="del">
        <pc:chgData name="Alfred Asterjadhi" userId="39de57b9-85c0-4fd1-aaac-8ca2b6560ad0" providerId="ADAL" clId="{F0A96221-7881-488D-B053-55CA90BA522C}" dt="2020-12-23T05:03:29.520" v="38" actId="2696"/>
        <pc:sldMkLst>
          <pc:docMk/>
          <pc:sldMk cId="1419760248" sldId="417"/>
        </pc:sldMkLst>
      </pc:sldChg>
      <pc:sldChg chg="del">
        <pc:chgData name="Alfred Asterjadhi" userId="39de57b9-85c0-4fd1-aaac-8ca2b6560ad0" providerId="ADAL" clId="{F0A96221-7881-488D-B053-55CA90BA522C}" dt="2020-12-23T05:03:30.295" v="39" actId="2696"/>
        <pc:sldMkLst>
          <pc:docMk/>
          <pc:sldMk cId="2098266773" sldId="418"/>
        </pc:sldMkLst>
      </pc:sldChg>
      <pc:sldChg chg="del">
        <pc:chgData name="Alfred Asterjadhi" userId="39de57b9-85c0-4fd1-aaac-8ca2b6560ad0" providerId="ADAL" clId="{F0A96221-7881-488D-B053-55CA90BA522C}" dt="2020-12-23T05:03:31.087" v="40" actId="2696"/>
        <pc:sldMkLst>
          <pc:docMk/>
          <pc:sldMk cId="2813928727" sldId="419"/>
        </pc:sldMkLst>
      </pc:sldChg>
      <pc:sldChg chg="del">
        <pc:chgData name="Alfred Asterjadhi" userId="39de57b9-85c0-4fd1-aaac-8ca2b6560ad0" providerId="ADAL" clId="{F0A96221-7881-488D-B053-55CA90BA522C}" dt="2020-12-23T05:03:31.948" v="41" actId="2696"/>
        <pc:sldMkLst>
          <pc:docMk/>
          <pc:sldMk cId="351915804" sldId="420"/>
        </pc:sldMkLst>
      </pc:sldChg>
      <pc:sldChg chg="del">
        <pc:chgData name="Alfred Asterjadhi" userId="39de57b9-85c0-4fd1-aaac-8ca2b6560ad0" providerId="ADAL" clId="{F0A96221-7881-488D-B053-55CA90BA522C}" dt="2020-12-23T05:03:33.304" v="43" actId="2696"/>
        <pc:sldMkLst>
          <pc:docMk/>
          <pc:sldMk cId="1662867203" sldId="421"/>
        </pc:sldMkLst>
      </pc:sldChg>
      <pc:sldChg chg="del">
        <pc:chgData name="Alfred Asterjadhi" userId="39de57b9-85c0-4fd1-aaac-8ca2b6560ad0" providerId="ADAL" clId="{F0A96221-7881-488D-B053-55CA90BA522C}" dt="2020-12-23T05:03:33.852" v="44" actId="2696"/>
        <pc:sldMkLst>
          <pc:docMk/>
          <pc:sldMk cId="2250189989" sldId="422"/>
        </pc:sldMkLst>
      </pc:sldChg>
      <pc:sldChg chg="del">
        <pc:chgData name="Alfred Asterjadhi" userId="39de57b9-85c0-4fd1-aaac-8ca2b6560ad0" providerId="ADAL" clId="{F0A96221-7881-488D-B053-55CA90BA522C}" dt="2020-12-23T05:03:34.284" v="45" actId="2696"/>
        <pc:sldMkLst>
          <pc:docMk/>
          <pc:sldMk cId="734854055" sldId="423"/>
        </pc:sldMkLst>
      </pc:sldChg>
      <pc:sldChg chg="del">
        <pc:chgData name="Alfred Asterjadhi" userId="39de57b9-85c0-4fd1-aaac-8ca2b6560ad0" providerId="ADAL" clId="{F0A96221-7881-488D-B053-55CA90BA522C}" dt="2020-12-23T05:03:34.638" v="46" actId="2696"/>
        <pc:sldMkLst>
          <pc:docMk/>
          <pc:sldMk cId="2001666691" sldId="424"/>
        </pc:sldMkLst>
      </pc:sldChg>
      <pc:sldChg chg="del">
        <pc:chgData name="Alfred Asterjadhi" userId="39de57b9-85c0-4fd1-aaac-8ca2b6560ad0" providerId="ADAL" clId="{F0A96221-7881-488D-B053-55CA90BA522C}" dt="2020-12-23T05:03:34.971" v="47" actId="2696"/>
        <pc:sldMkLst>
          <pc:docMk/>
          <pc:sldMk cId="3108757676" sldId="425"/>
        </pc:sldMkLst>
      </pc:sldChg>
      <pc:sldChg chg="del">
        <pc:chgData name="Alfred Asterjadhi" userId="39de57b9-85c0-4fd1-aaac-8ca2b6560ad0" providerId="ADAL" clId="{F0A96221-7881-488D-B053-55CA90BA522C}" dt="2020-12-23T05:03:36.006" v="50" actId="2696"/>
        <pc:sldMkLst>
          <pc:docMk/>
          <pc:sldMk cId="626227987" sldId="426"/>
        </pc:sldMkLst>
      </pc:sldChg>
      <pc:sldChg chg="del">
        <pc:chgData name="Alfred Asterjadhi" userId="39de57b9-85c0-4fd1-aaac-8ca2b6560ad0" providerId="ADAL" clId="{F0A96221-7881-488D-B053-55CA90BA522C}" dt="2020-12-23T05:03:36.358" v="51" actId="2696"/>
        <pc:sldMkLst>
          <pc:docMk/>
          <pc:sldMk cId="1939790792" sldId="427"/>
        </pc:sldMkLst>
      </pc:sldChg>
      <pc:sldChg chg="del">
        <pc:chgData name="Alfred Asterjadhi" userId="39de57b9-85c0-4fd1-aaac-8ca2b6560ad0" providerId="ADAL" clId="{F0A96221-7881-488D-B053-55CA90BA522C}" dt="2020-12-23T05:03:36.732" v="52" actId="2696"/>
        <pc:sldMkLst>
          <pc:docMk/>
          <pc:sldMk cId="2346644382" sldId="428"/>
        </pc:sldMkLst>
      </pc:sldChg>
      <pc:sldChg chg="del">
        <pc:chgData name="Alfred Asterjadhi" userId="39de57b9-85c0-4fd1-aaac-8ca2b6560ad0" providerId="ADAL" clId="{F0A96221-7881-488D-B053-55CA90BA522C}" dt="2020-12-23T05:03:37.623" v="54" actId="2696"/>
        <pc:sldMkLst>
          <pc:docMk/>
          <pc:sldMk cId="3790011241" sldId="429"/>
        </pc:sldMkLst>
      </pc:sldChg>
      <pc:sldChg chg="del">
        <pc:chgData name="Alfred Asterjadhi" userId="39de57b9-85c0-4fd1-aaac-8ca2b6560ad0" providerId="ADAL" clId="{F0A96221-7881-488D-B053-55CA90BA522C}" dt="2020-12-23T05:03:43.391" v="67" actId="2696"/>
        <pc:sldMkLst>
          <pc:docMk/>
          <pc:sldMk cId="1108741270" sldId="430"/>
        </pc:sldMkLst>
      </pc:sldChg>
      <pc:sldChg chg="del">
        <pc:chgData name="Alfred Asterjadhi" userId="39de57b9-85c0-4fd1-aaac-8ca2b6560ad0" providerId="ADAL" clId="{F0A96221-7881-488D-B053-55CA90BA522C}" dt="2020-12-23T05:03:45.488" v="72" actId="2696"/>
        <pc:sldMkLst>
          <pc:docMk/>
          <pc:sldMk cId="2051760860" sldId="431"/>
        </pc:sldMkLst>
      </pc:sldChg>
      <pc:sldChg chg="del">
        <pc:chgData name="Alfred Asterjadhi" userId="39de57b9-85c0-4fd1-aaac-8ca2b6560ad0" providerId="ADAL" clId="{F0A96221-7881-488D-B053-55CA90BA522C}" dt="2020-12-23T05:03:48.415" v="78" actId="2696"/>
        <pc:sldMkLst>
          <pc:docMk/>
          <pc:sldMk cId="2860158476" sldId="432"/>
        </pc:sldMkLst>
      </pc:sldChg>
      <pc:sldChg chg="del">
        <pc:chgData name="Alfred Asterjadhi" userId="39de57b9-85c0-4fd1-aaac-8ca2b6560ad0" providerId="ADAL" clId="{F0A96221-7881-488D-B053-55CA90BA522C}" dt="2020-12-23T05:03:48.997" v="79" actId="2696"/>
        <pc:sldMkLst>
          <pc:docMk/>
          <pc:sldMk cId="3359669206" sldId="433"/>
        </pc:sldMkLst>
      </pc:sldChg>
      <pc:sldChg chg="del">
        <pc:chgData name="Alfred Asterjadhi" userId="39de57b9-85c0-4fd1-aaac-8ca2b6560ad0" providerId="ADAL" clId="{F0A96221-7881-488D-B053-55CA90BA522C}" dt="2020-12-23T05:03:49.499" v="80" actId="2696"/>
        <pc:sldMkLst>
          <pc:docMk/>
          <pc:sldMk cId="3527449240" sldId="434"/>
        </pc:sldMkLst>
      </pc:sldChg>
      <pc:sldChg chg="del">
        <pc:chgData name="Alfred Asterjadhi" userId="39de57b9-85c0-4fd1-aaac-8ca2b6560ad0" providerId="ADAL" clId="{F0A96221-7881-488D-B053-55CA90BA522C}" dt="2020-12-23T05:03:52.787" v="86" actId="2696"/>
        <pc:sldMkLst>
          <pc:docMk/>
          <pc:sldMk cId="2611547467" sldId="435"/>
        </pc:sldMkLst>
      </pc:sldChg>
      <pc:sldChg chg="del">
        <pc:chgData name="Alfred Asterjadhi" userId="39de57b9-85c0-4fd1-aaac-8ca2b6560ad0" providerId="ADAL" clId="{F0A96221-7881-488D-B053-55CA90BA522C}" dt="2020-12-23T05:04:02.446" v="97" actId="2696"/>
        <pc:sldMkLst>
          <pc:docMk/>
          <pc:sldMk cId="3371530251" sldId="436"/>
        </pc:sldMkLst>
      </pc:sldChg>
      <pc:sldChg chg="del">
        <pc:chgData name="Alfred Asterjadhi" userId="39de57b9-85c0-4fd1-aaac-8ca2b6560ad0" providerId="ADAL" clId="{F0A96221-7881-488D-B053-55CA90BA522C}" dt="2020-12-23T05:05:01.244" v="106" actId="2696"/>
        <pc:sldMkLst>
          <pc:docMk/>
          <pc:sldMk cId="3920476231" sldId="437"/>
        </pc:sldMkLst>
      </pc:sldChg>
      <pc:sldChg chg="del">
        <pc:chgData name="Alfred Asterjadhi" userId="39de57b9-85c0-4fd1-aaac-8ca2b6560ad0" providerId="ADAL" clId="{F0A96221-7881-488D-B053-55CA90BA522C}" dt="2020-12-23T05:03:54.855" v="90" actId="2696"/>
        <pc:sldMkLst>
          <pc:docMk/>
          <pc:sldMk cId="4149852467" sldId="438"/>
        </pc:sldMkLst>
      </pc:sldChg>
      <pc:sldChg chg="del">
        <pc:chgData name="Alfred Asterjadhi" userId="39de57b9-85c0-4fd1-aaac-8ca2b6560ad0" providerId="ADAL" clId="{F0A96221-7881-488D-B053-55CA90BA522C}" dt="2020-12-23T05:03:55.846" v="91" actId="2696"/>
        <pc:sldMkLst>
          <pc:docMk/>
          <pc:sldMk cId="2064511684" sldId="439"/>
        </pc:sldMkLst>
      </pc:sldChg>
      <pc:sldChg chg="del">
        <pc:chgData name="Alfred Asterjadhi" userId="39de57b9-85c0-4fd1-aaac-8ca2b6560ad0" providerId="ADAL" clId="{F0A96221-7881-488D-B053-55CA90BA522C}" dt="2020-12-23T05:03:56.431" v="92" actId="2696"/>
        <pc:sldMkLst>
          <pc:docMk/>
          <pc:sldMk cId="144590311" sldId="440"/>
        </pc:sldMkLst>
      </pc:sldChg>
      <pc:sldChg chg="del">
        <pc:chgData name="Alfred Asterjadhi" userId="39de57b9-85c0-4fd1-aaac-8ca2b6560ad0" providerId="ADAL" clId="{F0A96221-7881-488D-B053-55CA90BA522C}" dt="2020-12-23T05:03:57.038" v="93" actId="2696"/>
        <pc:sldMkLst>
          <pc:docMk/>
          <pc:sldMk cId="3521642149" sldId="441"/>
        </pc:sldMkLst>
      </pc:sldChg>
      <pc:sldChg chg="del">
        <pc:chgData name="Alfred Asterjadhi" userId="39de57b9-85c0-4fd1-aaac-8ca2b6560ad0" providerId="ADAL" clId="{F0A96221-7881-488D-B053-55CA90BA522C}" dt="2020-12-23T05:03:57.632" v="94" actId="2696"/>
        <pc:sldMkLst>
          <pc:docMk/>
          <pc:sldMk cId="1378770195" sldId="442"/>
        </pc:sldMkLst>
      </pc:sldChg>
      <pc:sldChg chg="del">
        <pc:chgData name="Alfred Asterjadhi" userId="39de57b9-85c0-4fd1-aaac-8ca2b6560ad0" providerId="ADAL" clId="{F0A96221-7881-488D-B053-55CA90BA522C}" dt="2020-12-23T05:03:58.747" v="95" actId="2696"/>
        <pc:sldMkLst>
          <pc:docMk/>
          <pc:sldMk cId="1681732451" sldId="443"/>
        </pc:sldMkLst>
      </pc:sldChg>
      <pc:sldChg chg="del">
        <pc:chgData name="Alfred Asterjadhi" userId="39de57b9-85c0-4fd1-aaac-8ca2b6560ad0" providerId="ADAL" clId="{F0A96221-7881-488D-B053-55CA90BA522C}" dt="2020-12-23T05:03:41.405" v="63" actId="2696"/>
        <pc:sldMkLst>
          <pc:docMk/>
          <pc:sldMk cId="3187215790" sldId="444"/>
        </pc:sldMkLst>
      </pc:sldChg>
      <pc:sldChg chg="del">
        <pc:chgData name="Alfred Asterjadhi" userId="39de57b9-85c0-4fd1-aaac-8ca2b6560ad0" providerId="ADAL" clId="{F0A96221-7881-488D-B053-55CA90BA522C}" dt="2020-12-23T05:04:00.635" v="96" actId="2696"/>
        <pc:sldMkLst>
          <pc:docMk/>
          <pc:sldMk cId="124339599" sldId="445"/>
        </pc:sldMkLst>
      </pc:sldChg>
      <pc:sldChg chg="del">
        <pc:chgData name="Alfred Asterjadhi" userId="39de57b9-85c0-4fd1-aaac-8ca2b6560ad0" providerId="ADAL" clId="{F0A96221-7881-488D-B053-55CA90BA522C}" dt="2020-12-23T05:04:33.933" v="99" actId="2696"/>
        <pc:sldMkLst>
          <pc:docMk/>
          <pc:sldMk cId="855446805" sldId="446"/>
        </pc:sldMkLst>
      </pc:sldChg>
      <pc:sldChg chg="del">
        <pc:chgData name="Alfred Asterjadhi" userId="39de57b9-85c0-4fd1-aaac-8ca2b6560ad0" providerId="ADAL" clId="{F0A96221-7881-488D-B053-55CA90BA522C}" dt="2020-12-23T05:04:35.514" v="100" actId="2696"/>
        <pc:sldMkLst>
          <pc:docMk/>
          <pc:sldMk cId="3133358174" sldId="447"/>
        </pc:sldMkLst>
      </pc:sldChg>
      <pc:sldMasterChg chg="modSp modSldLayout">
        <pc:chgData name="Alfred Asterjadhi" userId="39de57b9-85c0-4fd1-aaac-8ca2b6560ad0" providerId="ADAL" clId="{F0A96221-7881-488D-B053-55CA90BA522C}" dt="2020-12-28T17:22:54.874" v="136" actId="20577"/>
        <pc:sldMasterMkLst>
          <pc:docMk/>
          <pc:sldMasterMk cId="0" sldId="2147483648"/>
        </pc:sldMasterMkLst>
        <pc:spChg chg="mod">
          <ac:chgData name="Alfred Asterjadhi" userId="39de57b9-85c0-4fd1-aaac-8ca2b6560ad0" providerId="ADAL" clId="{F0A96221-7881-488D-B053-55CA90BA522C}" dt="2020-12-28T17:22:54.874" v="136" actId="20577"/>
          <ac:spMkLst>
            <pc:docMk/>
            <pc:sldMasterMk cId="0" sldId="2147483648"/>
            <ac:spMk id="10" creationId="{00000000-0000-0000-0000-000000000000}"/>
          </ac:spMkLst>
        </pc:spChg>
        <pc:spChg chg="mod">
          <ac:chgData name="Alfred Asterjadhi" userId="39de57b9-85c0-4fd1-aaac-8ca2b6560ad0" providerId="ADAL" clId="{F0A96221-7881-488D-B053-55CA90BA522C}" dt="2020-12-28T17:21:50.367" v="120" actId="20577"/>
          <ac:spMkLst>
            <pc:docMk/>
            <pc:sldMasterMk cId="0" sldId="2147483648"/>
            <ac:spMk id="1027" creationId="{00000000-0000-0000-0000-000000000000}"/>
          </ac:spMkLst>
        </pc:spChg>
        <pc:sldLayoutChg chg="modSp">
          <pc:chgData name="Alfred Asterjadhi" userId="39de57b9-85c0-4fd1-aaac-8ca2b6560ad0" providerId="ADAL" clId="{F0A96221-7881-488D-B053-55CA90BA522C}" dt="2020-12-28T17:21:57.455" v="121"/>
          <pc:sldLayoutMkLst>
            <pc:docMk/>
            <pc:sldMasterMk cId="0" sldId="2147483648"/>
            <pc:sldLayoutMk cId="0" sldId="2147483649"/>
          </pc:sldLayoutMkLst>
          <pc:spChg chg="mod">
            <ac:chgData name="Alfred Asterjadhi" userId="39de57b9-85c0-4fd1-aaac-8ca2b6560ad0" providerId="ADAL" clId="{F0A96221-7881-488D-B053-55CA90BA522C}" dt="2020-12-28T17:21:57.455" v="121"/>
            <ac:spMkLst>
              <pc:docMk/>
              <pc:sldMasterMk cId="0" sldId="2147483648"/>
              <pc:sldLayoutMk cId="0" sldId="2147483649"/>
              <ac:spMk id="4" creationId="{00000000-0000-0000-0000-000000000000}"/>
            </ac:spMkLst>
          </pc:spChg>
        </pc:sldLayoutChg>
        <pc:sldLayoutChg chg="modSp">
          <pc:chgData name="Alfred Asterjadhi" userId="39de57b9-85c0-4fd1-aaac-8ca2b6560ad0" providerId="ADAL" clId="{F0A96221-7881-488D-B053-55CA90BA522C}" dt="2020-12-28T17:21:59.843" v="122"/>
          <pc:sldLayoutMkLst>
            <pc:docMk/>
            <pc:sldMasterMk cId="0" sldId="2147483648"/>
            <pc:sldLayoutMk cId="0" sldId="2147483650"/>
          </pc:sldLayoutMkLst>
          <pc:spChg chg="mod">
            <ac:chgData name="Alfred Asterjadhi" userId="39de57b9-85c0-4fd1-aaac-8ca2b6560ad0" providerId="ADAL" clId="{F0A96221-7881-488D-B053-55CA90BA522C}" dt="2020-12-28T17:21:59.843" v="122"/>
            <ac:spMkLst>
              <pc:docMk/>
              <pc:sldMasterMk cId="0" sldId="2147483648"/>
              <pc:sldLayoutMk cId="0" sldId="2147483650"/>
              <ac:spMk id="12" creationId="{00000000-0000-0000-0000-000000000000}"/>
            </ac:spMkLst>
          </pc:spChg>
        </pc:sldLayoutChg>
        <pc:sldLayoutChg chg="modSp">
          <pc:chgData name="Alfred Asterjadhi" userId="39de57b9-85c0-4fd1-aaac-8ca2b6560ad0" providerId="ADAL" clId="{F0A96221-7881-488D-B053-55CA90BA522C}" dt="2020-12-28T17:22:03.160" v="123"/>
          <pc:sldLayoutMkLst>
            <pc:docMk/>
            <pc:sldMasterMk cId="0" sldId="2147483648"/>
            <pc:sldLayoutMk cId="0" sldId="2147483651"/>
          </pc:sldLayoutMkLst>
          <pc:spChg chg="mod">
            <ac:chgData name="Alfred Asterjadhi" userId="39de57b9-85c0-4fd1-aaac-8ca2b6560ad0" providerId="ADAL" clId="{F0A96221-7881-488D-B053-55CA90BA522C}" dt="2020-12-28T17:22:03.160" v="123"/>
            <ac:spMkLst>
              <pc:docMk/>
              <pc:sldMasterMk cId="0" sldId="2147483648"/>
              <pc:sldLayoutMk cId="0" sldId="2147483651"/>
              <ac:spMk id="4" creationId="{00000000-0000-0000-0000-000000000000}"/>
            </ac:spMkLst>
          </pc:spChg>
        </pc:sldLayoutChg>
        <pc:sldLayoutChg chg="modSp">
          <pc:chgData name="Alfred Asterjadhi" userId="39de57b9-85c0-4fd1-aaac-8ca2b6560ad0" providerId="ADAL" clId="{F0A96221-7881-488D-B053-55CA90BA522C}" dt="2020-12-28T17:22:07.411" v="124"/>
          <pc:sldLayoutMkLst>
            <pc:docMk/>
            <pc:sldMasterMk cId="0" sldId="2147483648"/>
            <pc:sldLayoutMk cId="0" sldId="2147483652"/>
          </pc:sldLayoutMkLst>
          <pc:spChg chg="mod">
            <ac:chgData name="Alfred Asterjadhi" userId="39de57b9-85c0-4fd1-aaac-8ca2b6560ad0" providerId="ADAL" clId="{F0A96221-7881-488D-B053-55CA90BA522C}" dt="2020-12-28T17:22:07.411" v="124"/>
            <ac:spMkLst>
              <pc:docMk/>
              <pc:sldMasterMk cId="0" sldId="2147483648"/>
              <pc:sldLayoutMk cId="0" sldId="2147483652"/>
              <ac:spMk id="5" creationId="{00000000-0000-0000-0000-000000000000}"/>
            </ac:spMkLst>
          </pc:spChg>
        </pc:sldLayoutChg>
      </pc:sldMasterChg>
    </pc:docChg>
  </pc:docChgLst>
  <pc:docChgLst>
    <pc:chgData name="Alfred Asterjadhi" userId="39de57b9-85c0-4fd1-aaac-8ca2b6560ad0" providerId="ADAL" clId="{FFD2CA1A-D627-48AF-904E-0B34A676288B}"/>
    <pc:docChg chg="undo custSel modSld modMainMaster">
      <pc:chgData name="Alfred Asterjadhi" userId="39de57b9-85c0-4fd1-aaac-8ca2b6560ad0" providerId="ADAL" clId="{FFD2CA1A-D627-48AF-904E-0B34A676288B}" dt="2021-03-09T19:26:23.009" v="271" actId="20577"/>
      <pc:docMkLst>
        <pc:docMk/>
      </pc:docMkLst>
      <pc:sldChg chg="modSp mod">
        <pc:chgData name="Alfred Asterjadhi" userId="39de57b9-85c0-4fd1-aaac-8ca2b6560ad0" providerId="ADAL" clId="{FFD2CA1A-D627-48AF-904E-0B34A676288B}" dt="2021-03-09T00:24:14.807" v="8" actId="20577"/>
        <pc:sldMkLst>
          <pc:docMk/>
          <pc:sldMk cId="0" sldId="257"/>
        </pc:sldMkLst>
        <pc:spChg chg="mod">
          <ac:chgData name="Alfred Asterjadhi" userId="39de57b9-85c0-4fd1-aaac-8ca2b6560ad0" providerId="ADAL" clId="{FFD2CA1A-D627-48AF-904E-0B34A676288B}" dt="2021-03-09T00:24:14.807" v="8" actId="20577"/>
          <ac:spMkLst>
            <pc:docMk/>
            <pc:sldMk cId="0" sldId="257"/>
            <ac:spMk id="4098" creationId="{00000000-0000-0000-0000-000000000000}"/>
          </ac:spMkLst>
        </pc:spChg>
      </pc:sldChg>
      <pc:sldChg chg="modSp mod">
        <pc:chgData name="Alfred Asterjadhi" userId="39de57b9-85c0-4fd1-aaac-8ca2b6560ad0" providerId="ADAL" clId="{FFD2CA1A-D627-48AF-904E-0B34A676288B}" dt="2021-03-09T17:53:52.613" v="17" actId="13926"/>
        <pc:sldMkLst>
          <pc:docMk/>
          <pc:sldMk cId="596865926" sldId="324"/>
        </pc:sldMkLst>
        <pc:spChg chg="mod">
          <ac:chgData name="Alfred Asterjadhi" userId="39de57b9-85c0-4fd1-aaac-8ca2b6560ad0" providerId="ADAL" clId="{FFD2CA1A-D627-48AF-904E-0B34A676288B}" dt="2021-03-09T17:53:52.613" v="17" actId="13926"/>
          <ac:spMkLst>
            <pc:docMk/>
            <pc:sldMk cId="596865926" sldId="324"/>
            <ac:spMk id="2" creationId="{6A27F32D-AAB2-4E4E-8703-7DB27C650C46}"/>
          </ac:spMkLst>
        </pc:spChg>
      </pc:sldChg>
      <pc:sldChg chg="modSp mod">
        <pc:chgData name="Alfred Asterjadhi" userId="39de57b9-85c0-4fd1-aaac-8ca2b6560ad0" providerId="ADAL" clId="{FFD2CA1A-D627-48AF-904E-0B34A676288B}" dt="2021-03-09T18:15:21.256" v="144" actId="20577"/>
        <pc:sldMkLst>
          <pc:docMk/>
          <pc:sldMk cId="3464474659" sldId="325"/>
        </pc:sldMkLst>
        <pc:spChg chg="mod">
          <ac:chgData name="Alfred Asterjadhi" userId="39de57b9-85c0-4fd1-aaac-8ca2b6560ad0" providerId="ADAL" clId="{FFD2CA1A-D627-48AF-904E-0B34A676288B}" dt="2021-03-09T17:53:56.293" v="18" actId="13926"/>
          <ac:spMkLst>
            <pc:docMk/>
            <pc:sldMk cId="3464474659" sldId="325"/>
            <ac:spMk id="2" creationId="{11C5C3A7-526B-4152-8A7F-BC9636A70131}"/>
          </ac:spMkLst>
        </pc:spChg>
        <pc:spChg chg="mod">
          <ac:chgData name="Alfred Asterjadhi" userId="39de57b9-85c0-4fd1-aaac-8ca2b6560ad0" providerId="ADAL" clId="{FFD2CA1A-D627-48AF-904E-0B34A676288B}" dt="2021-03-09T18:15:21.256" v="144" actId="20577"/>
          <ac:spMkLst>
            <pc:docMk/>
            <pc:sldMk cId="3464474659" sldId="325"/>
            <ac:spMk id="3" creationId="{49A6CCA4-296A-475E-8868-A1006DFAF806}"/>
          </ac:spMkLst>
        </pc:spChg>
      </pc:sldChg>
      <pc:sldChg chg="modSp mod">
        <pc:chgData name="Alfred Asterjadhi" userId="39de57b9-85c0-4fd1-aaac-8ca2b6560ad0" providerId="ADAL" clId="{FFD2CA1A-D627-48AF-904E-0B34A676288B}" dt="2021-03-09T18:10:48.096" v="111" actId="13926"/>
        <pc:sldMkLst>
          <pc:docMk/>
          <pc:sldMk cId="3248079768" sldId="334"/>
        </pc:sldMkLst>
        <pc:spChg chg="mod">
          <ac:chgData name="Alfred Asterjadhi" userId="39de57b9-85c0-4fd1-aaac-8ca2b6560ad0" providerId="ADAL" clId="{FFD2CA1A-D627-48AF-904E-0B34A676288B}" dt="2021-03-09T18:10:48.096" v="111" actId="13926"/>
          <ac:spMkLst>
            <pc:docMk/>
            <pc:sldMk cId="3248079768" sldId="334"/>
            <ac:spMk id="2" creationId="{6A27F32D-AAB2-4E4E-8703-7DB27C650C46}"/>
          </ac:spMkLst>
        </pc:spChg>
      </pc:sldChg>
      <pc:sldChg chg="addSp delSp modSp mod">
        <pc:chgData name="Alfred Asterjadhi" userId="39de57b9-85c0-4fd1-aaac-8ca2b6560ad0" providerId="ADAL" clId="{FFD2CA1A-D627-48AF-904E-0B34A676288B}" dt="2021-03-09T19:26:23.009" v="271" actId="20577"/>
        <pc:sldMkLst>
          <pc:docMk/>
          <pc:sldMk cId="1008851049" sldId="335"/>
        </pc:sldMkLst>
        <pc:spChg chg="mod">
          <ac:chgData name="Alfred Asterjadhi" userId="39de57b9-85c0-4fd1-aaac-8ca2b6560ad0" providerId="ADAL" clId="{FFD2CA1A-D627-48AF-904E-0B34A676288B}" dt="2021-03-09T18:10:43.817" v="110" actId="13926"/>
          <ac:spMkLst>
            <pc:docMk/>
            <pc:sldMk cId="1008851049" sldId="335"/>
            <ac:spMk id="2" creationId="{11C5C3A7-526B-4152-8A7F-BC9636A70131}"/>
          </ac:spMkLst>
        </pc:spChg>
        <pc:spChg chg="mod">
          <ac:chgData name="Alfred Asterjadhi" userId="39de57b9-85c0-4fd1-aaac-8ca2b6560ad0" providerId="ADAL" clId="{FFD2CA1A-D627-48AF-904E-0B34A676288B}" dt="2021-03-09T19:26:23.009" v="271" actId="20577"/>
          <ac:spMkLst>
            <pc:docMk/>
            <pc:sldMk cId="1008851049" sldId="335"/>
            <ac:spMk id="3" creationId="{49A6CCA4-296A-475E-8868-A1006DFAF806}"/>
          </ac:spMkLst>
        </pc:spChg>
        <pc:graphicFrameChg chg="add del mod">
          <ac:chgData name="Alfred Asterjadhi" userId="39de57b9-85c0-4fd1-aaac-8ca2b6560ad0" providerId="ADAL" clId="{FFD2CA1A-D627-48AF-904E-0B34A676288B}" dt="2021-03-09T18:04:08.132" v="72"/>
          <ac:graphicFrameMkLst>
            <pc:docMk/>
            <pc:sldMk cId="1008851049" sldId="335"/>
            <ac:graphicFrameMk id="7" creationId="{EF4233CA-3E8E-465F-B6C9-2EDD5677E531}"/>
          </ac:graphicFrameMkLst>
        </pc:graphicFrameChg>
        <pc:graphicFrameChg chg="add del mod">
          <ac:chgData name="Alfred Asterjadhi" userId="39de57b9-85c0-4fd1-aaac-8ca2b6560ad0" providerId="ADAL" clId="{FFD2CA1A-D627-48AF-904E-0B34A676288B}" dt="2021-03-09T18:04:12.978" v="74"/>
          <ac:graphicFrameMkLst>
            <pc:docMk/>
            <pc:sldMk cId="1008851049" sldId="335"/>
            <ac:graphicFrameMk id="8" creationId="{1E8FD78E-E6A8-44FA-B096-63F23F22F2A5}"/>
          </ac:graphicFrameMkLst>
        </pc:graphicFrameChg>
        <pc:graphicFrameChg chg="add del mod">
          <ac:chgData name="Alfred Asterjadhi" userId="39de57b9-85c0-4fd1-aaac-8ca2b6560ad0" providerId="ADAL" clId="{FFD2CA1A-D627-48AF-904E-0B34A676288B}" dt="2021-03-09T18:13:17.695" v="113"/>
          <ac:graphicFrameMkLst>
            <pc:docMk/>
            <pc:sldMk cId="1008851049" sldId="335"/>
            <ac:graphicFrameMk id="9" creationId="{0A4ABC72-BB41-45E6-954D-8FBE8997D848}"/>
          </ac:graphicFrameMkLst>
        </pc:graphicFrameChg>
      </pc:sldChg>
      <pc:sldChg chg="modSp mod">
        <pc:chgData name="Alfred Asterjadhi" userId="39de57b9-85c0-4fd1-aaac-8ca2b6560ad0" providerId="ADAL" clId="{FFD2CA1A-D627-48AF-904E-0B34A676288B}" dt="2021-03-09T19:18:40.340" v="216" actId="20577"/>
        <pc:sldMkLst>
          <pc:docMk/>
          <pc:sldMk cId="2631687367" sldId="336"/>
        </pc:sldMkLst>
        <pc:spChg chg="mod">
          <ac:chgData name="Alfred Asterjadhi" userId="39de57b9-85c0-4fd1-aaac-8ca2b6560ad0" providerId="ADAL" clId="{FFD2CA1A-D627-48AF-904E-0B34A676288B}" dt="2021-03-09T17:54:27.669" v="22" actId="13926"/>
          <ac:spMkLst>
            <pc:docMk/>
            <pc:sldMk cId="2631687367" sldId="336"/>
            <ac:spMk id="2" creationId="{11C5C3A7-526B-4152-8A7F-BC9636A70131}"/>
          </ac:spMkLst>
        </pc:spChg>
        <pc:spChg chg="mod">
          <ac:chgData name="Alfred Asterjadhi" userId="39de57b9-85c0-4fd1-aaac-8ca2b6560ad0" providerId="ADAL" clId="{FFD2CA1A-D627-48AF-904E-0B34A676288B}" dt="2021-03-09T19:18:40.340" v="216" actId="20577"/>
          <ac:spMkLst>
            <pc:docMk/>
            <pc:sldMk cId="2631687367" sldId="336"/>
            <ac:spMk id="3" creationId="{49A6CCA4-296A-475E-8868-A1006DFAF806}"/>
          </ac:spMkLst>
        </pc:spChg>
      </pc:sldChg>
      <pc:sldMasterChg chg="modSp mod">
        <pc:chgData name="Alfred Asterjadhi" userId="39de57b9-85c0-4fd1-aaac-8ca2b6560ad0" providerId="ADAL" clId="{FFD2CA1A-D627-48AF-904E-0B34A676288B}" dt="2021-03-08T21:40:23.836" v="1" actId="20577"/>
        <pc:sldMasterMkLst>
          <pc:docMk/>
          <pc:sldMasterMk cId="0" sldId="2147483648"/>
        </pc:sldMasterMkLst>
        <pc:spChg chg="mod">
          <ac:chgData name="Alfred Asterjadhi" userId="39de57b9-85c0-4fd1-aaac-8ca2b6560ad0" providerId="ADAL" clId="{FFD2CA1A-D627-48AF-904E-0B34A676288B}" dt="2021-03-08T21:40:23.836" v="1" actId="20577"/>
          <ac:spMkLst>
            <pc:docMk/>
            <pc:sldMasterMk cId="0" sldId="2147483648"/>
            <ac:spMk id="10" creationId="{00000000-0000-0000-0000-000000000000}"/>
          </ac:spMkLst>
        </pc:spChg>
      </pc:sldMasterChg>
    </pc:docChg>
  </pc:docChgLst>
  <pc:docChgLst>
    <pc:chgData name="Alfred Asterjadhi" userId="39de57b9-85c0-4fd1-aaac-8ca2b6560ad0" providerId="ADAL" clId="{B4F7BA3C-DFC6-48F9-A62B-B03D2B47DB6D}"/>
    <pc:docChg chg="undo custSel addSld delSld modSld modMainMaster">
      <pc:chgData name="Alfred Asterjadhi" userId="39de57b9-85c0-4fd1-aaac-8ca2b6560ad0" providerId="ADAL" clId="{B4F7BA3C-DFC6-48F9-A62B-B03D2B47DB6D}" dt="2021-03-08T21:36:17.931" v="1388" actId="6549"/>
      <pc:docMkLst>
        <pc:docMk/>
      </pc:docMkLst>
      <pc:sldChg chg="modSp">
        <pc:chgData name="Alfred Asterjadhi" userId="39de57b9-85c0-4fd1-aaac-8ca2b6560ad0" providerId="ADAL" clId="{B4F7BA3C-DFC6-48F9-A62B-B03D2B47DB6D}" dt="2021-02-09T16:22:18.113" v="13"/>
        <pc:sldMkLst>
          <pc:docMk/>
          <pc:sldMk cId="0" sldId="256"/>
        </pc:sldMkLst>
        <pc:spChg chg="mod">
          <ac:chgData name="Alfred Asterjadhi" userId="39de57b9-85c0-4fd1-aaac-8ca2b6560ad0" providerId="ADAL" clId="{B4F7BA3C-DFC6-48F9-A62B-B03D2B47DB6D}" dt="2021-02-09T16:22:18.113" v="13"/>
          <ac:spMkLst>
            <pc:docMk/>
            <pc:sldMk cId="0" sldId="256"/>
            <ac:spMk id="6" creationId="{00000000-0000-0000-0000-000000000000}"/>
          </ac:spMkLst>
        </pc:spChg>
      </pc:sldChg>
      <pc:sldChg chg="modSp">
        <pc:chgData name="Alfred Asterjadhi" userId="39de57b9-85c0-4fd1-aaac-8ca2b6560ad0" providerId="ADAL" clId="{B4F7BA3C-DFC6-48F9-A62B-B03D2B47DB6D}" dt="2021-02-09T16:22:20.231" v="14"/>
        <pc:sldMkLst>
          <pc:docMk/>
          <pc:sldMk cId="0" sldId="257"/>
        </pc:sldMkLst>
        <pc:spChg chg="mod">
          <ac:chgData name="Alfred Asterjadhi" userId="39de57b9-85c0-4fd1-aaac-8ca2b6560ad0" providerId="ADAL" clId="{B4F7BA3C-DFC6-48F9-A62B-B03D2B47DB6D}" dt="2021-02-09T16:22:20.231" v="14"/>
          <ac:spMkLst>
            <pc:docMk/>
            <pc:sldMk cId="0" sldId="257"/>
            <ac:spMk id="7" creationId="{4565958B-DD30-4EE7-AF20-DC550898176B}"/>
          </ac:spMkLst>
        </pc:spChg>
      </pc:sldChg>
      <pc:sldChg chg="modSp">
        <pc:chgData name="Alfred Asterjadhi" userId="39de57b9-85c0-4fd1-aaac-8ca2b6560ad0" providerId="ADAL" clId="{B4F7BA3C-DFC6-48F9-A62B-B03D2B47DB6D}" dt="2021-02-09T16:22:21.914" v="15"/>
        <pc:sldMkLst>
          <pc:docMk/>
          <pc:sldMk cId="3254182675" sldId="258"/>
        </pc:sldMkLst>
        <pc:spChg chg="mod">
          <ac:chgData name="Alfred Asterjadhi" userId="39de57b9-85c0-4fd1-aaac-8ca2b6560ad0" providerId="ADAL" clId="{B4F7BA3C-DFC6-48F9-A62B-B03D2B47DB6D}" dt="2021-02-09T16:22:21.914" v="15"/>
          <ac:spMkLst>
            <pc:docMk/>
            <pc:sldMk cId="3254182675" sldId="258"/>
            <ac:spMk id="7" creationId="{4F62ADF5-BC8B-4EF4-B4E8-C355611EECFF}"/>
          </ac:spMkLst>
        </pc:spChg>
      </pc:sldChg>
      <pc:sldChg chg="modSp">
        <pc:chgData name="Alfred Asterjadhi" userId="39de57b9-85c0-4fd1-aaac-8ca2b6560ad0" providerId="ADAL" clId="{B4F7BA3C-DFC6-48F9-A62B-B03D2B47DB6D}" dt="2021-02-09T16:22:25.219" v="17"/>
        <pc:sldMkLst>
          <pc:docMk/>
          <pc:sldMk cId="1676196551" sldId="261"/>
        </pc:sldMkLst>
        <pc:spChg chg="mod">
          <ac:chgData name="Alfred Asterjadhi" userId="39de57b9-85c0-4fd1-aaac-8ca2b6560ad0" providerId="ADAL" clId="{B4F7BA3C-DFC6-48F9-A62B-B03D2B47DB6D}" dt="2021-02-09T16:22:25.219" v="17"/>
          <ac:spMkLst>
            <pc:docMk/>
            <pc:sldMk cId="1676196551" sldId="261"/>
            <ac:spMk id="7" creationId="{0A0F1EBF-63A8-4C75-8DB7-0D8CD44D0896}"/>
          </ac:spMkLst>
        </pc:spChg>
      </pc:sldChg>
      <pc:sldChg chg="modSp">
        <pc:chgData name="Alfred Asterjadhi" userId="39de57b9-85c0-4fd1-aaac-8ca2b6560ad0" providerId="ADAL" clId="{B4F7BA3C-DFC6-48F9-A62B-B03D2B47DB6D}" dt="2021-02-09T16:22:26.863" v="18"/>
        <pc:sldMkLst>
          <pc:docMk/>
          <pc:sldMk cId="2927177891" sldId="263"/>
        </pc:sldMkLst>
        <pc:spChg chg="mod">
          <ac:chgData name="Alfred Asterjadhi" userId="39de57b9-85c0-4fd1-aaac-8ca2b6560ad0" providerId="ADAL" clId="{B4F7BA3C-DFC6-48F9-A62B-B03D2B47DB6D}" dt="2021-02-09T16:22:26.863" v="18"/>
          <ac:spMkLst>
            <pc:docMk/>
            <pc:sldMk cId="2927177891" sldId="263"/>
            <ac:spMk id="9" creationId="{4BB4CFD1-21C6-467E-AB6E-3577A473F86D}"/>
          </ac:spMkLst>
        </pc:spChg>
      </pc:sldChg>
      <pc:sldChg chg="modSp">
        <pc:chgData name="Alfred Asterjadhi" userId="39de57b9-85c0-4fd1-aaac-8ca2b6560ad0" providerId="ADAL" clId="{B4F7BA3C-DFC6-48F9-A62B-B03D2B47DB6D}" dt="2021-02-09T16:22:28.538" v="19"/>
        <pc:sldMkLst>
          <pc:docMk/>
          <pc:sldMk cId="4277600907" sldId="264"/>
        </pc:sldMkLst>
        <pc:spChg chg="mod">
          <ac:chgData name="Alfred Asterjadhi" userId="39de57b9-85c0-4fd1-aaac-8ca2b6560ad0" providerId="ADAL" clId="{B4F7BA3C-DFC6-48F9-A62B-B03D2B47DB6D}" dt="2021-02-09T16:22:28.538" v="19"/>
          <ac:spMkLst>
            <pc:docMk/>
            <pc:sldMk cId="4277600907" sldId="264"/>
            <ac:spMk id="8" creationId="{B2C4C695-AFB3-4956-B721-DB0805BA0685}"/>
          </ac:spMkLst>
        </pc:spChg>
      </pc:sldChg>
      <pc:sldChg chg="modSp">
        <pc:chgData name="Alfred Asterjadhi" userId="39de57b9-85c0-4fd1-aaac-8ca2b6560ad0" providerId="ADAL" clId="{B4F7BA3C-DFC6-48F9-A62B-B03D2B47DB6D}" dt="2021-02-09T16:22:30.312" v="20"/>
        <pc:sldMkLst>
          <pc:docMk/>
          <pc:sldMk cId="2436815634" sldId="265"/>
        </pc:sldMkLst>
        <pc:spChg chg="mod">
          <ac:chgData name="Alfred Asterjadhi" userId="39de57b9-85c0-4fd1-aaac-8ca2b6560ad0" providerId="ADAL" clId="{B4F7BA3C-DFC6-48F9-A62B-B03D2B47DB6D}" dt="2021-02-09T16:22:30.312" v="20"/>
          <ac:spMkLst>
            <pc:docMk/>
            <pc:sldMk cId="2436815634" sldId="265"/>
            <ac:spMk id="9" creationId="{535943CE-0A57-43F4-9844-46B4091CBC16}"/>
          </ac:spMkLst>
        </pc:spChg>
      </pc:sldChg>
      <pc:sldChg chg="modSp">
        <pc:chgData name="Alfred Asterjadhi" userId="39de57b9-85c0-4fd1-aaac-8ca2b6560ad0" providerId="ADAL" clId="{B4F7BA3C-DFC6-48F9-A62B-B03D2B47DB6D}" dt="2021-02-09T16:22:32.801" v="21"/>
        <pc:sldMkLst>
          <pc:docMk/>
          <pc:sldMk cId="2400177835" sldId="266"/>
        </pc:sldMkLst>
        <pc:spChg chg="mod">
          <ac:chgData name="Alfred Asterjadhi" userId="39de57b9-85c0-4fd1-aaac-8ca2b6560ad0" providerId="ADAL" clId="{B4F7BA3C-DFC6-48F9-A62B-B03D2B47DB6D}" dt="2021-02-09T16:22:32.801" v="21"/>
          <ac:spMkLst>
            <pc:docMk/>
            <pc:sldMk cId="2400177835" sldId="266"/>
            <ac:spMk id="8" creationId="{C5505616-1CE2-43B4-878B-31634EEB6CA7}"/>
          </ac:spMkLst>
        </pc:spChg>
      </pc:sldChg>
      <pc:sldChg chg="modSp">
        <pc:chgData name="Alfred Asterjadhi" userId="39de57b9-85c0-4fd1-aaac-8ca2b6560ad0" providerId="ADAL" clId="{B4F7BA3C-DFC6-48F9-A62B-B03D2B47DB6D}" dt="2021-02-09T16:22:40.934" v="26"/>
        <pc:sldMkLst>
          <pc:docMk/>
          <pc:sldMk cId="132832093" sldId="267"/>
        </pc:sldMkLst>
        <pc:spChg chg="mod">
          <ac:chgData name="Alfred Asterjadhi" userId="39de57b9-85c0-4fd1-aaac-8ca2b6560ad0" providerId="ADAL" clId="{B4F7BA3C-DFC6-48F9-A62B-B03D2B47DB6D}" dt="2021-02-09T16:22:40.934" v="26"/>
          <ac:spMkLst>
            <pc:docMk/>
            <pc:sldMk cId="132832093" sldId="267"/>
            <ac:spMk id="7" creationId="{C00CAC69-BF6D-4936-9CE0-D96F88ACD748}"/>
          </ac:spMkLst>
        </pc:spChg>
      </pc:sldChg>
      <pc:sldChg chg="modSp">
        <pc:chgData name="Alfred Asterjadhi" userId="39de57b9-85c0-4fd1-aaac-8ca2b6560ad0" providerId="ADAL" clId="{B4F7BA3C-DFC6-48F9-A62B-B03D2B47DB6D}" dt="2021-02-09T16:22:34.604" v="22"/>
        <pc:sldMkLst>
          <pc:docMk/>
          <pc:sldMk cId="3387863760" sldId="270"/>
        </pc:sldMkLst>
        <pc:spChg chg="mod">
          <ac:chgData name="Alfred Asterjadhi" userId="39de57b9-85c0-4fd1-aaac-8ca2b6560ad0" providerId="ADAL" clId="{B4F7BA3C-DFC6-48F9-A62B-B03D2B47DB6D}" dt="2021-02-09T16:22:34.604" v="22"/>
          <ac:spMkLst>
            <pc:docMk/>
            <pc:sldMk cId="3387863760" sldId="270"/>
            <ac:spMk id="8" creationId="{B1C9D975-9B89-429E-A2AD-175C2CE0D83A}"/>
          </ac:spMkLst>
        </pc:spChg>
      </pc:sldChg>
      <pc:sldChg chg="modSp mod">
        <pc:chgData name="Alfred Asterjadhi" userId="39de57b9-85c0-4fd1-aaac-8ca2b6560ad0" providerId="ADAL" clId="{B4F7BA3C-DFC6-48F9-A62B-B03D2B47DB6D}" dt="2021-02-09T16:25:10.529" v="128" actId="20577"/>
        <pc:sldMkLst>
          <pc:docMk/>
          <pc:sldMk cId="2243228416" sldId="299"/>
        </pc:sldMkLst>
        <pc:spChg chg="mod">
          <ac:chgData name="Alfred Asterjadhi" userId="39de57b9-85c0-4fd1-aaac-8ca2b6560ad0" providerId="ADAL" clId="{B4F7BA3C-DFC6-48F9-A62B-B03D2B47DB6D}" dt="2021-02-09T16:22:42.390" v="27"/>
          <ac:spMkLst>
            <pc:docMk/>
            <pc:sldMk cId="2243228416" sldId="299"/>
            <ac:spMk id="8" creationId="{ADA0A8BA-AA59-4AB6-9BD0-89E3B2E275F5}"/>
          </ac:spMkLst>
        </pc:spChg>
        <pc:spChg chg="mod">
          <ac:chgData name="Alfred Asterjadhi" userId="39de57b9-85c0-4fd1-aaac-8ca2b6560ad0" providerId="ADAL" clId="{B4F7BA3C-DFC6-48F9-A62B-B03D2B47DB6D}" dt="2021-02-09T16:25:10.529" v="128" actId="20577"/>
          <ac:spMkLst>
            <pc:docMk/>
            <pc:sldMk cId="2243228416" sldId="299"/>
            <ac:spMk id="17" creationId="{442A1050-6527-4B2E-A943-E125D6B48B52}"/>
          </ac:spMkLst>
        </pc:spChg>
      </pc:sldChg>
      <pc:sldChg chg="modSp">
        <pc:chgData name="Alfred Asterjadhi" userId="39de57b9-85c0-4fd1-aaac-8ca2b6560ad0" providerId="ADAL" clId="{B4F7BA3C-DFC6-48F9-A62B-B03D2B47DB6D}" dt="2021-02-09T16:22:47.696" v="29"/>
        <pc:sldMkLst>
          <pc:docMk/>
          <pc:sldMk cId="1677969607" sldId="323"/>
        </pc:sldMkLst>
        <pc:spChg chg="mod">
          <ac:chgData name="Alfred Asterjadhi" userId="39de57b9-85c0-4fd1-aaac-8ca2b6560ad0" providerId="ADAL" clId="{B4F7BA3C-DFC6-48F9-A62B-B03D2B47DB6D}" dt="2021-02-09T16:22:47.696" v="29"/>
          <ac:spMkLst>
            <pc:docMk/>
            <pc:sldMk cId="1677969607" sldId="323"/>
            <ac:spMk id="7" creationId="{247ADCDE-7164-400D-8B27-4BAED4FE7810}"/>
          </ac:spMkLst>
        </pc:spChg>
      </pc:sldChg>
      <pc:sldChg chg="addSp delSp modSp add mod">
        <pc:chgData name="Alfred Asterjadhi" userId="39de57b9-85c0-4fd1-aaac-8ca2b6560ad0" providerId="ADAL" clId="{B4F7BA3C-DFC6-48F9-A62B-B03D2B47DB6D}" dt="2021-03-08T21:36:17.931" v="1388" actId="6549"/>
        <pc:sldMkLst>
          <pc:docMk/>
          <pc:sldMk cId="596865926" sldId="324"/>
        </pc:sldMkLst>
        <pc:spChg chg="mod">
          <ac:chgData name="Alfred Asterjadhi" userId="39de57b9-85c0-4fd1-aaac-8ca2b6560ad0" providerId="ADAL" clId="{B4F7BA3C-DFC6-48F9-A62B-B03D2B47DB6D}" dt="2021-02-09T16:24:28.715" v="104"/>
          <ac:spMkLst>
            <pc:docMk/>
            <pc:sldMk cId="596865926" sldId="324"/>
            <ac:spMk id="2" creationId="{6A27F32D-AAB2-4E4E-8703-7DB27C650C46}"/>
          </ac:spMkLst>
        </pc:spChg>
        <pc:spChg chg="mod">
          <ac:chgData name="Alfred Asterjadhi" userId="39de57b9-85c0-4fd1-aaac-8ca2b6560ad0" providerId="ADAL" clId="{B4F7BA3C-DFC6-48F9-A62B-B03D2B47DB6D}" dt="2021-03-08T21:36:17.931" v="1388" actId="6549"/>
          <ac:spMkLst>
            <pc:docMk/>
            <pc:sldMk cId="596865926" sldId="324"/>
            <ac:spMk id="3" creationId="{D3245099-458D-4C79-9B1C-5CE8FF5DED80}"/>
          </ac:spMkLst>
        </pc:spChg>
        <pc:spChg chg="mod">
          <ac:chgData name="Alfred Asterjadhi" userId="39de57b9-85c0-4fd1-aaac-8ca2b6560ad0" providerId="ADAL" clId="{B4F7BA3C-DFC6-48F9-A62B-B03D2B47DB6D}" dt="2021-02-09T16:24:28.715" v="104"/>
          <ac:spMkLst>
            <pc:docMk/>
            <pc:sldMk cId="596865926" sldId="324"/>
            <ac:spMk id="4" creationId="{C48B5450-79DE-4FD5-B875-2721391F53AB}"/>
          </ac:spMkLst>
        </pc:spChg>
        <pc:spChg chg="mod">
          <ac:chgData name="Alfred Asterjadhi" userId="39de57b9-85c0-4fd1-aaac-8ca2b6560ad0" providerId="ADAL" clId="{B4F7BA3C-DFC6-48F9-A62B-B03D2B47DB6D}" dt="2021-02-09T16:24:28.715" v="104"/>
          <ac:spMkLst>
            <pc:docMk/>
            <pc:sldMk cId="596865926" sldId="324"/>
            <ac:spMk id="5" creationId="{2E17BC8C-45E1-41C0-8FDF-C0C228CB6AEC}"/>
          </ac:spMkLst>
        </pc:spChg>
        <pc:spChg chg="mod">
          <ac:chgData name="Alfred Asterjadhi" userId="39de57b9-85c0-4fd1-aaac-8ca2b6560ad0" providerId="ADAL" clId="{B4F7BA3C-DFC6-48F9-A62B-B03D2B47DB6D}" dt="2021-02-09T16:25:30.155" v="133" actId="20577"/>
          <ac:spMkLst>
            <pc:docMk/>
            <pc:sldMk cId="596865926" sldId="324"/>
            <ac:spMk id="6" creationId="{60A28A1F-2074-47CF-9F71-6D0F8F0D15FE}"/>
          </ac:spMkLst>
        </pc:spChg>
        <pc:spChg chg="add del mod">
          <ac:chgData name="Alfred Asterjadhi" userId="39de57b9-85c0-4fd1-aaac-8ca2b6560ad0" providerId="ADAL" clId="{B4F7BA3C-DFC6-48F9-A62B-B03D2B47DB6D}" dt="2021-02-09T16:24:28.715" v="104"/>
          <ac:spMkLst>
            <pc:docMk/>
            <pc:sldMk cId="596865926" sldId="324"/>
            <ac:spMk id="7" creationId="{BAAF2BE1-AD1A-4A81-9278-BFD138F382C6}"/>
          </ac:spMkLst>
        </pc:spChg>
        <pc:spChg chg="add del mod">
          <ac:chgData name="Alfred Asterjadhi" userId="39de57b9-85c0-4fd1-aaac-8ca2b6560ad0" providerId="ADAL" clId="{B4F7BA3C-DFC6-48F9-A62B-B03D2B47DB6D}" dt="2021-02-09T16:24:28.715" v="104"/>
          <ac:spMkLst>
            <pc:docMk/>
            <pc:sldMk cId="596865926" sldId="324"/>
            <ac:spMk id="8" creationId="{018DCE5E-0786-42C6-97BE-BA407AEDE879}"/>
          </ac:spMkLst>
        </pc:spChg>
        <pc:spChg chg="add del mod">
          <ac:chgData name="Alfred Asterjadhi" userId="39de57b9-85c0-4fd1-aaac-8ca2b6560ad0" providerId="ADAL" clId="{B4F7BA3C-DFC6-48F9-A62B-B03D2B47DB6D}" dt="2021-02-09T16:24:28.715" v="104"/>
          <ac:spMkLst>
            <pc:docMk/>
            <pc:sldMk cId="596865926" sldId="324"/>
            <ac:spMk id="9" creationId="{05902A56-21ED-448F-96FA-862248688623}"/>
          </ac:spMkLst>
        </pc:spChg>
        <pc:spChg chg="add del mod">
          <ac:chgData name="Alfred Asterjadhi" userId="39de57b9-85c0-4fd1-aaac-8ca2b6560ad0" providerId="ADAL" clId="{B4F7BA3C-DFC6-48F9-A62B-B03D2B47DB6D}" dt="2021-02-09T16:24:28.715" v="104"/>
          <ac:spMkLst>
            <pc:docMk/>
            <pc:sldMk cId="596865926" sldId="324"/>
            <ac:spMk id="10" creationId="{CDC3A6DE-EA1F-45AA-B930-83046C97024F}"/>
          </ac:spMkLst>
        </pc:spChg>
        <pc:spChg chg="add del mod">
          <ac:chgData name="Alfred Asterjadhi" userId="39de57b9-85c0-4fd1-aaac-8ca2b6560ad0" providerId="ADAL" clId="{B4F7BA3C-DFC6-48F9-A62B-B03D2B47DB6D}" dt="2021-02-09T16:24:28.715" v="104"/>
          <ac:spMkLst>
            <pc:docMk/>
            <pc:sldMk cId="596865926" sldId="324"/>
            <ac:spMk id="11" creationId="{18AF0A60-B0E8-4048-BF00-B29E18E573D6}"/>
          </ac:spMkLst>
        </pc:spChg>
        <pc:graphicFrameChg chg="add del mod">
          <ac:chgData name="Alfred Asterjadhi" userId="39de57b9-85c0-4fd1-aaac-8ca2b6560ad0" providerId="ADAL" clId="{B4F7BA3C-DFC6-48F9-A62B-B03D2B47DB6D}" dt="2021-03-05T22:37:52.567" v="1214"/>
          <ac:graphicFrameMkLst>
            <pc:docMk/>
            <pc:sldMk cId="596865926" sldId="324"/>
            <ac:graphicFrameMk id="7" creationId="{8033249A-D504-458D-BF9D-AFD9BA0B4752}"/>
          </ac:graphicFrameMkLst>
        </pc:graphicFrameChg>
        <pc:graphicFrameChg chg="add del mod">
          <ac:chgData name="Alfred Asterjadhi" userId="39de57b9-85c0-4fd1-aaac-8ca2b6560ad0" providerId="ADAL" clId="{B4F7BA3C-DFC6-48F9-A62B-B03D2B47DB6D}" dt="2021-03-05T03:37:05.144" v="300"/>
          <ac:graphicFrameMkLst>
            <pc:docMk/>
            <pc:sldMk cId="596865926" sldId="324"/>
            <ac:graphicFrameMk id="7" creationId="{C54DD35F-BDDD-45A7-BB30-A6DFA6702DF7}"/>
          </ac:graphicFrameMkLst>
        </pc:graphicFrameChg>
        <pc:graphicFrameChg chg="add del mod">
          <ac:chgData name="Alfred Asterjadhi" userId="39de57b9-85c0-4fd1-aaac-8ca2b6560ad0" providerId="ADAL" clId="{B4F7BA3C-DFC6-48F9-A62B-B03D2B47DB6D}" dt="2021-03-05T03:37:07.517" v="302"/>
          <ac:graphicFrameMkLst>
            <pc:docMk/>
            <pc:sldMk cId="596865926" sldId="324"/>
            <ac:graphicFrameMk id="8" creationId="{A1EAA9B8-63E7-4285-B8A0-FE51AB3675BB}"/>
          </ac:graphicFrameMkLst>
        </pc:graphicFrameChg>
        <pc:graphicFrameChg chg="add del mod">
          <ac:chgData name="Alfred Asterjadhi" userId="39de57b9-85c0-4fd1-aaac-8ca2b6560ad0" providerId="ADAL" clId="{B4F7BA3C-DFC6-48F9-A62B-B03D2B47DB6D}" dt="2021-03-06T19:00:13.325" v="1360"/>
          <ac:graphicFrameMkLst>
            <pc:docMk/>
            <pc:sldMk cId="596865926" sldId="324"/>
            <ac:graphicFrameMk id="8" creationId="{BB569FEE-276A-49B5-8AB3-0329F3D1CDC9}"/>
          </ac:graphicFrameMkLst>
        </pc:graphicFrameChg>
        <pc:graphicFrameChg chg="add del mod">
          <ac:chgData name="Alfred Asterjadhi" userId="39de57b9-85c0-4fd1-aaac-8ca2b6560ad0" providerId="ADAL" clId="{B4F7BA3C-DFC6-48F9-A62B-B03D2B47DB6D}" dt="2021-03-05T03:37:12.394" v="304"/>
          <ac:graphicFrameMkLst>
            <pc:docMk/>
            <pc:sldMk cId="596865926" sldId="324"/>
            <ac:graphicFrameMk id="9" creationId="{032F904C-01D7-4BA5-AECE-675D0EF01A36}"/>
          </ac:graphicFrameMkLst>
        </pc:graphicFrameChg>
        <pc:graphicFrameChg chg="add del mod">
          <ac:chgData name="Alfred Asterjadhi" userId="39de57b9-85c0-4fd1-aaac-8ca2b6560ad0" providerId="ADAL" clId="{B4F7BA3C-DFC6-48F9-A62B-B03D2B47DB6D}" dt="2021-03-05T03:37:25.553" v="306"/>
          <ac:graphicFrameMkLst>
            <pc:docMk/>
            <pc:sldMk cId="596865926" sldId="324"/>
            <ac:graphicFrameMk id="10" creationId="{B52B1109-79E4-4292-9493-64FC55B18F83}"/>
          </ac:graphicFrameMkLst>
        </pc:graphicFrameChg>
        <pc:graphicFrameChg chg="add del mod">
          <ac:chgData name="Alfred Asterjadhi" userId="39de57b9-85c0-4fd1-aaac-8ca2b6560ad0" providerId="ADAL" clId="{B4F7BA3C-DFC6-48F9-A62B-B03D2B47DB6D}" dt="2021-03-05T03:37:51.230" v="316"/>
          <ac:graphicFrameMkLst>
            <pc:docMk/>
            <pc:sldMk cId="596865926" sldId="324"/>
            <ac:graphicFrameMk id="11" creationId="{EE3B3633-2267-414A-94E0-8CE618299A23}"/>
          </ac:graphicFrameMkLst>
        </pc:graphicFrameChg>
      </pc:sldChg>
      <pc:sldChg chg="addSp delSp modSp add mod">
        <pc:chgData name="Alfred Asterjadhi" userId="39de57b9-85c0-4fd1-aaac-8ca2b6560ad0" providerId="ADAL" clId="{B4F7BA3C-DFC6-48F9-A62B-B03D2B47DB6D}" dt="2021-03-06T19:05:03.660" v="1384" actId="14100"/>
        <pc:sldMkLst>
          <pc:docMk/>
          <pc:sldMk cId="3464474659" sldId="325"/>
        </pc:sldMkLst>
        <pc:spChg chg="mod">
          <ac:chgData name="Alfred Asterjadhi" userId="39de57b9-85c0-4fd1-aaac-8ca2b6560ad0" providerId="ADAL" clId="{B4F7BA3C-DFC6-48F9-A62B-B03D2B47DB6D}" dt="2021-02-09T16:25:47.746" v="138"/>
          <ac:spMkLst>
            <pc:docMk/>
            <pc:sldMk cId="3464474659" sldId="325"/>
            <ac:spMk id="2" creationId="{11C5C3A7-526B-4152-8A7F-BC9636A70131}"/>
          </ac:spMkLst>
        </pc:spChg>
        <pc:spChg chg="mod">
          <ac:chgData name="Alfred Asterjadhi" userId="39de57b9-85c0-4fd1-aaac-8ca2b6560ad0" providerId="ADAL" clId="{B4F7BA3C-DFC6-48F9-A62B-B03D2B47DB6D}" dt="2021-03-06T19:05:03.660" v="1384" actId="14100"/>
          <ac:spMkLst>
            <pc:docMk/>
            <pc:sldMk cId="3464474659" sldId="325"/>
            <ac:spMk id="3" creationId="{49A6CCA4-296A-475E-8868-A1006DFAF806}"/>
          </ac:spMkLst>
        </pc:spChg>
        <pc:spChg chg="mod">
          <ac:chgData name="Alfred Asterjadhi" userId="39de57b9-85c0-4fd1-aaac-8ca2b6560ad0" providerId="ADAL" clId="{B4F7BA3C-DFC6-48F9-A62B-B03D2B47DB6D}" dt="2021-02-09T16:25:47.746" v="138"/>
          <ac:spMkLst>
            <pc:docMk/>
            <pc:sldMk cId="3464474659" sldId="325"/>
            <ac:spMk id="4" creationId="{36AFD738-F802-4585-98B5-E89B5C9DE21C}"/>
          </ac:spMkLst>
        </pc:spChg>
        <pc:spChg chg="mod">
          <ac:chgData name="Alfred Asterjadhi" userId="39de57b9-85c0-4fd1-aaac-8ca2b6560ad0" providerId="ADAL" clId="{B4F7BA3C-DFC6-48F9-A62B-B03D2B47DB6D}" dt="2021-02-09T16:25:47.746" v="138"/>
          <ac:spMkLst>
            <pc:docMk/>
            <pc:sldMk cId="3464474659" sldId="325"/>
            <ac:spMk id="5" creationId="{0DEC7435-E10D-4D9E-8645-A36BC8913D42}"/>
          </ac:spMkLst>
        </pc:spChg>
        <pc:spChg chg="mod">
          <ac:chgData name="Alfred Asterjadhi" userId="39de57b9-85c0-4fd1-aaac-8ca2b6560ad0" providerId="ADAL" clId="{B4F7BA3C-DFC6-48F9-A62B-B03D2B47DB6D}" dt="2021-02-09T16:25:47.746" v="138"/>
          <ac:spMkLst>
            <pc:docMk/>
            <pc:sldMk cId="3464474659" sldId="325"/>
            <ac:spMk id="6" creationId="{6A6864F9-08FF-45A5-8C46-12D7284B4A9C}"/>
          </ac:spMkLst>
        </pc:spChg>
        <pc:spChg chg="add del mod">
          <ac:chgData name="Alfred Asterjadhi" userId="39de57b9-85c0-4fd1-aaac-8ca2b6560ad0" providerId="ADAL" clId="{B4F7BA3C-DFC6-48F9-A62B-B03D2B47DB6D}" dt="2021-02-09T16:24:49.410" v="109"/>
          <ac:spMkLst>
            <pc:docMk/>
            <pc:sldMk cId="3464474659" sldId="325"/>
            <ac:spMk id="7" creationId="{58E38DD9-14EF-4884-B05F-588C6F2EF1F9}"/>
          </ac:spMkLst>
        </pc:spChg>
        <pc:spChg chg="add del mod">
          <ac:chgData name="Alfred Asterjadhi" userId="39de57b9-85c0-4fd1-aaac-8ca2b6560ad0" providerId="ADAL" clId="{B4F7BA3C-DFC6-48F9-A62B-B03D2B47DB6D}" dt="2021-02-09T16:25:38.248" v="135"/>
          <ac:spMkLst>
            <pc:docMk/>
            <pc:sldMk cId="3464474659" sldId="325"/>
            <ac:spMk id="8" creationId="{0C75075B-510E-462A-A5D9-7AF623A6F430}"/>
          </ac:spMkLst>
        </pc:spChg>
        <pc:spChg chg="add del mod">
          <ac:chgData name="Alfred Asterjadhi" userId="39de57b9-85c0-4fd1-aaac-8ca2b6560ad0" providerId="ADAL" clId="{B4F7BA3C-DFC6-48F9-A62B-B03D2B47DB6D}" dt="2021-02-09T16:25:38.248" v="135"/>
          <ac:spMkLst>
            <pc:docMk/>
            <pc:sldMk cId="3464474659" sldId="325"/>
            <ac:spMk id="9" creationId="{5B8E5A00-0E61-4012-AB93-12434E13F726}"/>
          </ac:spMkLst>
        </pc:spChg>
        <pc:spChg chg="add del mod">
          <ac:chgData name="Alfred Asterjadhi" userId="39de57b9-85c0-4fd1-aaac-8ca2b6560ad0" providerId="ADAL" clId="{B4F7BA3C-DFC6-48F9-A62B-B03D2B47DB6D}" dt="2021-02-09T16:25:38.248" v="135"/>
          <ac:spMkLst>
            <pc:docMk/>
            <pc:sldMk cId="3464474659" sldId="325"/>
            <ac:spMk id="10" creationId="{F81309D9-DDD2-41A6-81AD-CFA30292E5B4}"/>
          </ac:spMkLst>
        </pc:spChg>
        <pc:spChg chg="add del mod">
          <ac:chgData name="Alfred Asterjadhi" userId="39de57b9-85c0-4fd1-aaac-8ca2b6560ad0" providerId="ADAL" clId="{B4F7BA3C-DFC6-48F9-A62B-B03D2B47DB6D}" dt="2021-02-09T16:25:38.248" v="135"/>
          <ac:spMkLst>
            <pc:docMk/>
            <pc:sldMk cId="3464474659" sldId="325"/>
            <ac:spMk id="11" creationId="{44F566FE-6A1A-4AA5-A532-4D2E9B5BB919}"/>
          </ac:spMkLst>
        </pc:spChg>
        <pc:spChg chg="add del mod">
          <ac:chgData name="Alfred Asterjadhi" userId="39de57b9-85c0-4fd1-aaac-8ca2b6560ad0" providerId="ADAL" clId="{B4F7BA3C-DFC6-48F9-A62B-B03D2B47DB6D}" dt="2021-02-09T16:25:38.248" v="135"/>
          <ac:spMkLst>
            <pc:docMk/>
            <pc:sldMk cId="3464474659" sldId="325"/>
            <ac:spMk id="12" creationId="{45C91338-B2B1-4F64-BF8D-1947F9B38920}"/>
          </ac:spMkLst>
        </pc:spChg>
        <pc:spChg chg="add del mod">
          <ac:chgData name="Alfred Asterjadhi" userId="39de57b9-85c0-4fd1-aaac-8ca2b6560ad0" providerId="ADAL" clId="{B4F7BA3C-DFC6-48F9-A62B-B03D2B47DB6D}" dt="2021-02-09T16:25:39.821" v="136"/>
          <ac:spMkLst>
            <pc:docMk/>
            <pc:sldMk cId="3464474659" sldId="325"/>
            <ac:spMk id="13" creationId="{DDA37BDB-2E51-4E56-8941-D97E0650A248}"/>
          </ac:spMkLst>
        </pc:spChg>
        <pc:spChg chg="add del mod">
          <ac:chgData name="Alfred Asterjadhi" userId="39de57b9-85c0-4fd1-aaac-8ca2b6560ad0" providerId="ADAL" clId="{B4F7BA3C-DFC6-48F9-A62B-B03D2B47DB6D}" dt="2021-02-09T16:25:39.821" v="136"/>
          <ac:spMkLst>
            <pc:docMk/>
            <pc:sldMk cId="3464474659" sldId="325"/>
            <ac:spMk id="14" creationId="{A9115D69-069F-4D9F-8D77-4326523C0019}"/>
          </ac:spMkLst>
        </pc:spChg>
        <pc:spChg chg="add del mod">
          <ac:chgData name="Alfred Asterjadhi" userId="39de57b9-85c0-4fd1-aaac-8ca2b6560ad0" providerId="ADAL" clId="{B4F7BA3C-DFC6-48F9-A62B-B03D2B47DB6D}" dt="2021-02-09T16:25:39.821" v="136"/>
          <ac:spMkLst>
            <pc:docMk/>
            <pc:sldMk cId="3464474659" sldId="325"/>
            <ac:spMk id="15" creationId="{A5F58C98-4696-4393-94E5-3BE41E9350D2}"/>
          </ac:spMkLst>
        </pc:spChg>
        <pc:spChg chg="add del mod">
          <ac:chgData name="Alfred Asterjadhi" userId="39de57b9-85c0-4fd1-aaac-8ca2b6560ad0" providerId="ADAL" clId="{B4F7BA3C-DFC6-48F9-A62B-B03D2B47DB6D}" dt="2021-02-09T16:25:39.821" v="136"/>
          <ac:spMkLst>
            <pc:docMk/>
            <pc:sldMk cId="3464474659" sldId="325"/>
            <ac:spMk id="16" creationId="{2CA80E7D-8238-4781-AB00-24FBDC3BCA04}"/>
          </ac:spMkLst>
        </pc:spChg>
        <pc:spChg chg="add del mod">
          <ac:chgData name="Alfred Asterjadhi" userId="39de57b9-85c0-4fd1-aaac-8ca2b6560ad0" providerId="ADAL" clId="{B4F7BA3C-DFC6-48F9-A62B-B03D2B47DB6D}" dt="2021-02-09T16:25:39.821" v="136"/>
          <ac:spMkLst>
            <pc:docMk/>
            <pc:sldMk cId="3464474659" sldId="325"/>
            <ac:spMk id="17" creationId="{2C05262D-9A82-4AB7-BD45-D2C0A9BF8456}"/>
          </ac:spMkLst>
        </pc:spChg>
        <pc:spChg chg="add del mod">
          <ac:chgData name="Alfred Asterjadhi" userId="39de57b9-85c0-4fd1-aaac-8ca2b6560ad0" providerId="ADAL" clId="{B4F7BA3C-DFC6-48F9-A62B-B03D2B47DB6D}" dt="2021-02-09T16:25:40.402" v="137"/>
          <ac:spMkLst>
            <pc:docMk/>
            <pc:sldMk cId="3464474659" sldId="325"/>
            <ac:spMk id="18" creationId="{AD7F5323-0A22-49A2-B3FF-7CB78FAD491F}"/>
          </ac:spMkLst>
        </pc:spChg>
        <pc:spChg chg="add del mod">
          <ac:chgData name="Alfred Asterjadhi" userId="39de57b9-85c0-4fd1-aaac-8ca2b6560ad0" providerId="ADAL" clId="{B4F7BA3C-DFC6-48F9-A62B-B03D2B47DB6D}" dt="2021-02-09T16:25:40.402" v="137"/>
          <ac:spMkLst>
            <pc:docMk/>
            <pc:sldMk cId="3464474659" sldId="325"/>
            <ac:spMk id="19" creationId="{ABCFD5F9-CAC7-4835-8959-C80D83C5389C}"/>
          </ac:spMkLst>
        </pc:spChg>
        <pc:spChg chg="add del mod">
          <ac:chgData name="Alfred Asterjadhi" userId="39de57b9-85c0-4fd1-aaac-8ca2b6560ad0" providerId="ADAL" clId="{B4F7BA3C-DFC6-48F9-A62B-B03D2B47DB6D}" dt="2021-02-09T16:25:40.402" v="137"/>
          <ac:spMkLst>
            <pc:docMk/>
            <pc:sldMk cId="3464474659" sldId="325"/>
            <ac:spMk id="20" creationId="{781C0AF0-582A-4F40-BFC2-0C8526A58E66}"/>
          </ac:spMkLst>
        </pc:spChg>
        <pc:spChg chg="add del mod">
          <ac:chgData name="Alfred Asterjadhi" userId="39de57b9-85c0-4fd1-aaac-8ca2b6560ad0" providerId="ADAL" clId="{B4F7BA3C-DFC6-48F9-A62B-B03D2B47DB6D}" dt="2021-02-09T16:25:40.402" v="137"/>
          <ac:spMkLst>
            <pc:docMk/>
            <pc:sldMk cId="3464474659" sldId="325"/>
            <ac:spMk id="21" creationId="{D510838E-762C-4ABC-B56A-3F50954FC43B}"/>
          </ac:spMkLst>
        </pc:spChg>
        <pc:spChg chg="add del mod">
          <ac:chgData name="Alfred Asterjadhi" userId="39de57b9-85c0-4fd1-aaac-8ca2b6560ad0" providerId="ADAL" clId="{B4F7BA3C-DFC6-48F9-A62B-B03D2B47DB6D}" dt="2021-02-09T16:25:40.402" v="137"/>
          <ac:spMkLst>
            <pc:docMk/>
            <pc:sldMk cId="3464474659" sldId="325"/>
            <ac:spMk id="22" creationId="{2A86BD41-DDA6-42D8-8575-80521C2B1220}"/>
          </ac:spMkLst>
        </pc:spChg>
        <pc:spChg chg="add del mod">
          <ac:chgData name="Alfred Asterjadhi" userId="39de57b9-85c0-4fd1-aaac-8ca2b6560ad0" providerId="ADAL" clId="{B4F7BA3C-DFC6-48F9-A62B-B03D2B47DB6D}" dt="2021-02-09T16:25:47.746" v="138"/>
          <ac:spMkLst>
            <pc:docMk/>
            <pc:sldMk cId="3464474659" sldId="325"/>
            <ac:spMk id="23" creationId="{451FE017-E122-4037-A1CC-ACB758ABB4D2}"/>
          </ac:spMkLst>
        </pc:spChg>
        <pc:spChg chg="add del mod">
          <ac:chgData name="Alfred Asterjadhi" userId="39de57b9-85c0-4fd1-aaac-8ca2b6560ad0" providerId="ADAL" clId="{B4F7BA3C-DFC6-48F9-A62B-B03D2B47DB6D}" dt="2021-02-09T16:25:47.746" v="138"/>
          <ac:spMkLst>
            <pc:docMk/>
            <pc:sldMk cId="3464474659" sldId="325"/>
            <ac:spMk id="24" creationId="{DFB828E2-1579-4C57-A408-2C3B44289418}"/>
          </ac:spMkLst>
        </pc:spChg>
        <pc:spChg chg="add del mod">
          <ac:chgData name="Alfred Asterjadhi" userId="39de57b9-85c0-4fd1-aaac-8ca2b6560ad0" providerId="ADAL" clId="{B4F7BA3C-DFC6-48F9-A62B-B03D2B47DB6D}" dt="2021-02-09T16:25:47.746" v="138"/>
          <ac:spMkLst>
            <pc:docMk/>
            <pc:sldMk cId="3464474659" sldId="325"/>
            <ac:spMk id="25" creationId="{44ECD301-5A2A-41BC-BA36-2F24AC4747F1}"/>
          </ac:spMkLst>
        </pc:spChg>
        <pc:spChg chg="add del mod">
          <ac:chgData name="Alfred Asterjadhi" userId="39de57b9-85c0-4fd1-aaac-8ca2b6560ad0" providerId="ADAL" clId="{B4F7BA3C-DFC6-48F9-A62B-B03D2B47DB6D}" dt="2021-02-09T16:25:47.746" v="138"/>
          <ac:spMkLst>
            <pc:docMk/>
            <pc:sldMk cId="3464474659" sldId="325"/>
            <ac:spMk id="26" creationId="{159C6C4A-2637-421D-A457-295BB55E7DC2}"/>
          </ac:spMkLst>
        </pc:spChg>
        <pc:spChg chg="add del mod">
          <ac:chgData name="Alfred Asterjadhi" userId="39de57b9-85c0-4fd1-aaac-8ca2b6560ad0" providerId="ADAL" clId="{B4F7BA3C-DFC6-48F9-A62B-B03D2B47DB6D}" dt="2021-02-09T16:25:47.746" v="138"/>
          <ac:spMkLst>
            <pc:docMk/>
            <pc:sldMk cId="3464474659" sldId="325"/>
            <ac:spMk id="27" creationId="{3D5904C3-39F2-48FC-9BDB-866877B7CFDA}"/>
          </ac:spMkLst>
        </pc:spChg>
      </pc:sldChg>
      <pc:sldChg chg="modSp">
        <pc:chgData name="Alfred Asterjadhi" userId="39de57b9-85c0-4fd1-aaac-8ca2b6560ad0" providerId="ADAL" clId="{B4F7BA3C-DFC6-48F9-A62B-B03D2B47DB6D}" dt="2021-02-09T16:22:23.456" v="16"/>
        <pc:sldMkLst>
          <pc:docMk/>
          <pc:sldMk cId="1908471061" sldId="328"/>
        </pc:sldMkLst>
        <pc:spChg chg="mod">
          <ac:chgData name="Alfred Asterjadhi" userId="39de57b9-85c0-4fd1-aaac-8ca2b6560ad0" providerId="ADAL" clId="{B4F7BA3C-DFC6-48F9-A62B-B03D2B47DB6D}" dt="2021-02-09T16:22:23.456" v="16"/>
          <ac:spMkLst>
            <pc:docMk/>
            <pc:sldMk cId="1908471061" sldId="328"/>
            <ac:spMk id="6" creationId="{FCA6EDD1-4720-45B9-8B18-08C7AF47C492}"/>
          </ac:spMkLst>
        </pc:spChg>
      </pc:sldChg>
      <pc:sldChg chg="modSp">
        <pc:chgData name="Alfred Asterjadhi" userId="39de57b9-85c0-4fd1-aaac-8ca2b6560ad0" providerId="ADAL" clId="{B4F7BA3C-DFC6-48F9-A62B-B03D2B47DB6D}" dt="2021-02-09T16:22:36.287" v="23"/>
        <pc:sldMkLst>
          <pc:docMk/>
          <pc:sldMk cId="15571502" sldId="330"/>
        </pc:sldMkLst>
        <pc:spChg chg="mod">
          <ac:chgData name="Alfred Asterjadhi" userId="39de57b9-85c0-4fd1-aaac-8ca2b6560ad0" providerId="ADAL" clId="{B4F7BA3C-DFC6-48F9-A62B-B03D2B47DB6D}" dt="2021-02-09T16:22:36.287" v="23"/>
          <ac:spMkLst>
            <pc:docMk/>
            <pc:sldMk cId="15571502" sldId="330"/>
            <ac:spMk id="6" creationId="{5C48BDE3-7807-417F-A4F1-5356D38590CA}"/>
          </ac:spMkLst>
        </pc:spChg>
      </pc:sldChg>
      <pc:sldChg chg="modSp">
        <pc:chgData name="Alfred Asterjadhi" userId="39de57b9-85c0-4fd1-aaac-8ca2b6560ad0" providerId="ADAL" clId="{B4F7BA3C-DFC6-48F9-A62B-B03D2B47DB6D}" dt="2021-02-09T16:22:37.811" v="24"/>
        <pc:sldMkLst>
          <pc:docMk/>
          <pc:sldMk cId="3200711991" sldId="331"/>
        </pc:sldMkLst>
        <pc:spChg chg="mod">
          <ac:chgData name="Alfred Asterjadhi" userId="39de57b9-85c0-4fd1-aaac-8ca2b6560ad0" providerId="ADAL" clId="{B4F7BA3C-DFC6-48F9-A62B-B03D2B47DB6D}" dt="2021-02-09T16:22:37.811" v="24"/>
          <ac:spMkLst>
            <pc:docMk/>
            <pc:sldMk cId="3200711991" sldId="331"/>
            <ac:spMk id="6" creationId="{C3BF5992-FFFD-4B64-900D-0590BA3C03CE}"/>
          </ac:spMkLst>
        </pc:spChg>
      </pc:sldChg>
      <pc:sldChg chg="modSp">
        <pc:chgData name="Alfred Asterjadhi" userId="39de57b9-85c0-4fd1-aaac-8ca2b6560ad0" providerId="ADAL" clId="{B4F7BA3C-DFC6-48F9-A62B-B03D2B47DB6D}" dt="2021-02-09T16:22:39.399" v="25"/>
        <pc:sldMkLst>
          <pc:docMk/>
          <pc:sldMk cId="2409609221" sldId="332"/>
        </pc:sldMkLst>
        <pc:spChg chg="mod">
          <ac:chgData name="Alfred Asterjadhi" userId="39de57b9-85c0-4fd1-aaac-8ca2b6560ad0" providerId="ADAL" clId="{B4F7BA3C-DFC6-48F9-A62B-B03D2B47DB6D}" dt="2021-02-09T16:22:39.399" v="25"/>
          <ac:spMkLst>
            <pc:docMk/>
            <pc:sldMk cId="2409609221" sldId="332"/>
            <ac:spMk id="6" creationId="{2B4D6F20-084B-4EE9-AD6D-290838010348}"/>
          </ac:spMkLst>
        </pc:spChg>
      </pc:sldChg>
      <pc:sldChg chg="modSp del">
        <pc:chgData name="Alfred Asterjadhi" userId="39de57b9-85c0-4fd1-aaac-8ca2b6560ad0" providerId="ADAL" clId="{B4F7BA3C-DFC6-48F9-A62B-B03D2B47DB6D}" dt="2021-02-09T16:28:02.324" v="296" actId="47"/>
        <pc:sldMkLst>
          <pc:docMk/>
          <pc:sldMk cId="2787904785" sldId="333"/>
        </pc:sldMkLst>
        <pc:spChg chg="mod">
          <ac:chgData name="Alfred Asterjadhi" userId="39de57b9-85c0-4fd1-aaac-8ca2b6560ad0" providerId="ADAL" clId="{B4F7BA3C-DFC6-48F9-A62B-B03D2B47DB6D}" dt="2021-02-09T16:22:44.438" v="28"/>
          <ac:spMkLst>
            <pc:docMk/>
            <pc:sldMk cId="2787904785" sldId="333"/>
            <ac:spMk id="6" creationId="{48671B1A-9F14-480B-994B-6EB670BC6E7F}"/>
          </ac:spMkLst>
        </pc:spChg>
      </pc:sldChg>
      <pc:sldChg chg="modSp add mod">
        <pc:chgData name="Alfred Asterjadhi" userId="39de57b9-85c0-4fd1-aaac-8ca2b6560ad0" providerId="ADAL" clId="{B4F7BA3C-DFC6-48F9-A62B-B03D2B47DB6D}" dt="2021-02-09T16:27:49.692" v="273" actId="20577"/>
        <pc:sldMkLst>
          <pc:docMk/>
          <pc:sldMk cId="3248079768" sldId="334"/>
        </pc:sldMkLst>
        <pc:spChg chg="mod">
          <ac:chgData name="Alfred Asterjadhi" userId="39de57b9-85c0-4fd1-aaac-8ca2b6560ad0" providerId="ADAL" clId="{B4F7BA3C-DFC6-48F9-A62B-B03D2B47DB6D}" dt="2021-02-09T16:26:32.303" v="174" actId="20577"/>
          <ac:spMkLst>
            <pc:docMk/>
            <pc:sldMk cId="3248079768" sldId="334"/>
            <ac:spMk id="2" creationId="{6A27F32D-AAB2-4E4E-8703-7DB27C650C46}"/>
          </ac:spMkLst>
        </pc:spChg>
        <pc:spChg chg="mod">
          <ac:chgData name="Alfred Asterjadhi" userId="39de57b9-85c0-4fd1-aaac-8ca2b6560ad0" providerId="ADAL" clId="{B4F7BA3C-DFC6-48F9-A62B-B03D2B47DB6D}" dt="2021-02-09T16:27:49.692" v="273" actId="20577"/>
          <ac:spMkLst>
            <pc:docMk/>
            <pc:sldMk cId="3248079768" sldId="334"/>
            <ac:spMk id="3" creationId="{D3245099-458D-4C79-9B1C-5CE8FF5DED80}"/>
          </ac:spMkLst>
        </pc:spChg>
      </pc:sldChg>
      <pc:sldChg chg="modSp add mod">
        <pc:chgData name="Alfred Asterjadhi" userId="39de57b9-85c0-4fd1-aaac-8ca2b6560ad0" providerId="ADAL" clId="{B4F7BA3C-DFC6-48F9-A62B-B03D2B47DB6D}" dt="2021-02-09T16:27:54.961" v="288" actId="20577"/>
        <pc:sldMkLst>
          <pc:docMk/>
          <pc:sldMk cId="1008851049" sldId="335"/>
        </pc:sldMkLst>
        <pc:spChg chg="mod">
          <ac:chgData name="Alfred Asterjadhi" userId="39de57b9-85c0-4fd1-aaac-8ca2b6560ad0" providerId="ADAL" clId="{B4F7BA3C-DFC6-48F9-A62B-B03D2B47DB6D}" dt="2021-02-09T16:26:21.056" v="171" actId="20577"/>
          <ac:spMkLst>
            <pc:docMk/>
            <pc:sldMk cId="1008851049" sldId="335"/>
            <ac:spMk id="2" creationId="{11C5C3A7-526B-4152-8A7F-BC9636A70131}"/>
          </ac:spMkLst>
        </pc:spChg>
        <pc:spChg chg="mod">
          <ac:chgData name="Alfred Asterjadhi" userId="39de57b9-85c0-4fd1-aaac-8ca2b6560ad0" providerId="ADAL" clId="{B4F7BA3C-DFC6-48F9-A62B-B03D2B47DB6D}" dt="2021-02-09T16:27:54.961" v="288" actId="20577"/>
          <ac:spMkLst>
            <pc:docMk/>
            <pc:sldMk cId="1008851049" sldId="335"/>
            <ac:spMk id="3" creationId="{49A6CCA4-296A-475E-8868-A1006DFAF806}"/>
          </ac:spMkLst>
        </pc:spChg>
      </pc:sldChg>
      <pc:sldChg chg="addSp delSp modSp add mod">
        <pc:chgData name="Alfred Asterjadhi" userId="39de57b9-85c0-4fd1-aaac-8ca2b6560ad0" providerId="ADAL" clId="{B4F7BA3C-DFC6-48F9-A62B-B03D2B47DB6D}" dt="2021-03-05T05:30:03.396" v="1178" actId="20577"/>
        <pc:sldMkLst>
          <pc:docMk/>
          <pc:sldMk cId="2631687367" sldId="336"/>
        </pc:sldMkLst>
        <pc:spChg chg="mod">
          <ac:chgData name="Alfred Asterjadhi" userId="39de57b9-85c0-4fd1-aaac-8ca2b6560ad0" providerId="ADAL" clId="{B4F7BA3C-DFC6-48F9-A62B-B03D2B47DB6D}" dt="2021-02-09T16:26:53.021" v="195" actId="20577"/>
          <ac:spMkLst>
            <pc:docMk/>
            <pc:sldMk cId="2631687367" sldId="336"/>
            <ac:spMk id="2" creationId="{11C5C3A7-526B-4152-8A7F-BC9636A70131}"/>
          </ac:spMkLst>
        </pc:spChg>
        <pc:spChg chg="mod">
          <ac:chgData name="Alfred Asterjadhi" userId="39de57b9-85c0-4fd1-aaac-8ca2b6560ad0" providerId="ADAL" clId="{B4F7BA3C-DFC6-48F9-A62B-B03D2B47DB6D}" dt="2021-03-05T05:30:03.396" v="1178" actId="20577"/>
          <ac:spMkLst>
            <pc:docMk/>
            <pc:sldMk cId="2631687367" sldId="336"/>
            <ac:spMk id="3" creationId="{49A6CCA4-296A-475E-8868-A1006DFAF806}"/>
          </ac:spMkLst>
        </pc:spChg>
        <pc:graphicFrameChg chg="add del mod">
          <ac:chgData name="Alfred Asterjadhi" userId="39de57b9-85c0-4fd1-aaac-8ca2b6560ad0" providerId="ADAL" clId="{B4F7BA3C-DFC6-48F9-A62B-B03D2B47DB6D}" dt="2021-03-05T04:38:59.425" v="823"/>
          <ac:graphicFrameMkLst>
            <pc:docMk/>
            <pc:sldMk cId="2631687367" sldId="336"/>
            <ac:graphicFrameMk id="7" creationId="{9F722394-7559-4B7E-978A-CC802ED63E50}"/>
          </ac:graphicFrameMkLst>
        </pc:graphicFrameChg>
        <pc:graphicFrameChg chg="add del mod">
          <ac:chgData name="Alfred Asterjadhi" userId="39de57b9-85c0-4fd1-aaac-8ca2b6560ad0" providerId="ADAL" clId="{B4F7BA3C-DFC6-48F9-A62B-B03D2B47DB6D}" dt="2021-03-05T04:39:03.697" v="825"/>
          <ac:graphicFrameMkLst>
            <pc:docMk/>
            <pc:sldMk cId="2631687367" sldId="336"/>
            <ac:graphicFrameMk id="8" creationId="{947E617A-E531-4FDC-AA47-41B50A3B0876}"/>
          </ac:graphicFrameMkLst>
        </pc:graphicFrameChg>
      </pc:sldChg>
      <pc:sldChg chg="modSp add mod">
        <pc:chgData name="Alfred Asterjadhi" userId="39de57b9-85c0-4fd1-aaac-8ca2b6560ad0" providerId="ADAL" clId="{B4F7BA3C-DFC6-48F9-A62B-B03D2B47DB6D}" dt="2021-03-05T05:33:53.289" v="1212" actId="20577"/>
        <pc:sldMkLst>
          <pc:docMk/>
          <pc:sldMk cId="1716082287" sldId="337"/>
        </pc:sldMkLst>
        <pc:spChg chg="mod">
          <ac:chgData name="Alfred Asterjadhi" userId="39de57b9-85c0-4fd1-aaac-8ca2b6560ad0" providerId="ADAL" clId="{B4F7BA3C-DFC6-48F9-A62B-B03D2B47DB6D}" dt="2021-02-09T16:27:10.110" v="219" actId="20577"/>
          <ac:spMkLst>
            <pc:docMk/>
            <pc:sldMk cId="1716082287" sldId="337"/>
            <ac:spMk id="2" creationId="{11C5C3A7-526B-4152-8A7F-BC9636A70131}"/>
          </ac:spMkLst>
        </pc:spChg>
        <pc:spChg chg="mod">
          <ac:chgData name="Alfred Asterjadhi" userId="39de57b9-85c0-4fd1-aaac-8ca2b6560ad0" providerId="ADAL" clId="{B4F7BA3C-DFC6-48F9-A62B-B03D2B47DB6D}" dt="2021-03-05T05:33:53.289" v="1212" actId="20577"/>
          <ac:spMkLst>
            <pc:docMk/>
            <pc:sldMk cId="1716082287" sldId="337"/>
            <ac:spMk id="3" creationId="{49A6CCA4-296A-475E-8868-A1006DFAF806}"/>
          </ac:spMkLst>
        </pc:spChg>
      </pc:sldChg>
      <pc:sldMasterChg chg="modSp mod modSldLayout">
        <pc:chgData name="Alfred Asterjadhi" userId="39de57b9-85c0-4fd1-aaac-8ca2b6560ad0" providerId="ADAL" clId="{B4F7BA3C-DFC6-48F9-A62B-B03D2B47DB6D}" dt="2021-03-06T19:05:48.809" v="1386" actId="20577"/>
        <pc:sldMasterMkLst>
          <pc:docMk/>
          <pc:sldMasterMk cId="0" sldId="2147483648"/>
        </pc:sldMasterMkLst>
        <pc:spChg chg="mod">
          <ac:chgData name="Alfred Asterjadhi" userId="39de57b9-85c0-4fd1-aaac-8ca2b6560ad0" providerId="ADAL" clId="{B4F7BA3C-DFC6-48F9-A62B-B03D2B47DB6D}" dt="2021-03-06T19:05:48.809" v="1386" actId="20577"/>
          <ac:spMkLst>
            <pc:docMk/>
            <pc:sldMasterMk cId="0" sldId="2147483648"/>
            <ac:spMk id="10" creationId="{00000000-0000-0000-0000-000000000000}"/>
          </ac:spMkLst>
        </pc:spChg>
        <pc:spChg chg="mod">
          <ac:chgData name="Alfred Asterjadhi" userId="39de57b9-85c0-4fd1-aaac-8ca2b6560ad0" providerId="ADAL" clId="{B4F7BA3C-DFC6-48F9-A62B-B03D2B47DB6D}" dt="2021-02-09T16:21:54.493" v="6" actId="20577"/>
          <ac:spMkLst>
            <pc:docMk/>
            <pc:sldMasterMk cId="0" sldId="2147483648"/>
            <ac:spMk id="1027" creationId="{00000000-0000-0000-0000-000000000000}"/>
          </ac:spMkLst>
        </pc:spChg>
        <pc:sldLayoutChg chg="modSp">
          <pc:chgData name="Alfred Asterjadhi" userId="39de57b9-85c0-4fd1-aaac-8ca2b6560ad0" providerId="ADAL" clId="{B4F7BA3C-DFC6-48F9-A62B-B03D2B47DB6D}" dt="2021-02-09T16:22:01.403" v="7"/>
          <pc:sldLayoutMkLst>
            <pc:docMk/>
            <pc:sldMasterMk cId="0" sldId="2147483648"/>
            <pc:sldLayoutMk cId="0" sldId="2147483649"/>
          </pc:sldLayoutMkLst>
          <pc:spChg chg="mod">
            <ac:chgData name="Alfred Asterjadhi" userId="39de57b9-85c0-4fd1-aaac-8ca2b6560ad0" providerId="ADAL" clId="{B4F7BA3C-DFC6-48F9-A62B-B03D2B47DB6D}" dt="2021-02-09T16:22:01.403" v="7"/>
            <ac:spMkLst>
              <pc:docMk/>
              <pc:sldMasterMk cId="0" sldId="2147483648"/>
              <pc:sldLayoutMk cId="0" sldId="2147483649"/>
              <ac:spMk id="4" creationId="{00000000-0000-0000-0000-000000000000}"/>
            </ac:spMkLst>
          </pc:spChg>
        </pc:sldLayoutChg>
        <pc:sldLayoutChg chg="modSp">
          <pc:chgData name="Alfred Asterjadhi" userId="39de57b9-85c0-4fd1-aaac-8ca2b6560ad0" providerId="ADAL" clId="{B4F7BA3C-DFC6-48F9-A62B-B03D2B47DB6D}" dt="2021-02-09T16:22:03.930" v="8"/>
          <pc:sldLayoutMkLst>
            <pc:docMk/>
            <pc:sldMasterMk cId="0" sldId="2147483648"/>
            <pc:sldLayoutMk cId="0" sldId="2147483650"/>
          </pc:sldLayoutMkLst>
          <pc:spChg chg="mod">
            <ac:chgData name="Alfred Asterjadhi" userId="39de57b9-85c0-4fd1-aaac-8ca2b6560ad0" providerId="ADAL" clId="{B4F7BA3C-DFC6-48F9-A62B-B03D2B47DB6D}" dt="2021-02-09T16:22:03.930" v="8"/>
            <ac:spMkLst>
              <pc:docMk/>
              <pc:sldMasterMk cId="0" sldId="2147483648"/>
              <pc:sldLayoutMk cId="0" sldId="2147483650"/>
              <ac:spMk id="12" creationId="{00000000-0000-0000-0000-000000000000}"/>
            </ac:spMkLst>
          </pc:spChg>
        </pc:sldLayoutChg>
        <pc:sldLayoutChg chg="modSp">
          <pc:chgData name="Alfred Asterjadhi" userId="39de57b9-85c0-4fd1-aaac-8ca2b6560ad0" providerId="ADAL" clId="{B4F7BA3C-DFC6-48F9-A62B-B03D2B47DB6D}" dt="2021-02-09T16:22:06.243" v="9"/>
          <pc:sldLayoutMkLst>
            <pc:docMk/>
            <pc:sldMasterMk cId="0" sldId="2147483648"/>
            <pc:sldLayoutMk cId="0" sldId="2147483651"/>
          </pc:sldLayoutMkLst>
          <pc:spChg chg="mod">
            <ac:chgData name="Alfred Asterjadhi" userId="39de57b9-85c0-4fd1-aaac-8ca2b6560ad0" providerId="ADAL" clId="{B4F7BA3C-DFC6-48F9-A62B-B03D2B47DB6D}" dt="2021-02-09T16:22:06.243" v="9"/>
            <ac:spMkLst>
              <pc:docMk/>
              <pc:sldMasterMk cId="0" sldId="2147483648"/>
              <pc:sldLayoutMk cId="0" sldId="2147483651"/>
              <ac:spMk id="4" creationId="{00000000-0000-0000-0000-000000000000}"/>
            </ac:spMkLst>
          </pc:spChg>
        </pc:sldLayoutChg>
        <pc:sldLayoutChg chg="modSp">
          <pc:chgData name="Alfred Asterjadhi" userId="39de57b9-85c0-4fd1-aaac-8ca2b6560ad0" providerId="ADAL" clId="{B4F7BA3C-DFC6-48F9-A62B-B03D2B47DB6D}" dt="2021-02-09T16:22:08.382" v="10"/>
          <pc:sldLayoutMkLst>
            <pc:docMk/>
            <pc:sldMasterMk cId="0" sldId="2147483648"/>
            <pc:sldLayoutMk cId="0" sldId="2147483652"/>
          </pc:sldLayoutMkLst>
          <pc:spChg chg="mod">
            <ac:chgData name="Alfred Asterjadhi" userId="39de57b9-85c0-4fd1-aaac-8ca2b6560ad0" providerId="ADAL" clId="{B4F7BA3C-DFC6-48F9-A62B-B03D2B47DB6D}" dt="2021-02-09T16:22:08.382" v="10"/>
            <ac:spMkLst>
              <pc:docMk/>
              <pc:sldMasterMk cId="0" sldId="2147483648"/>
              <pc:sldLayoutMk cId="0" sldId="2147483652"/>
              <ac:spMk id="5" creationId="{00000000-0000-0000-0000-000000000000}"/>
            </ac:spMkLst>
          </pc:spChg>
        </pc:sldLayoutChg>
        <pc:sldLayoutChg chg="modSp">
          <pc:chgData name="Alfred Asterjadhi" userId="39de57b9-85c0-4fd1-aaac-8ca2b6560ad0" providerId="ADAL" clId="{B4F7BA3C-DFC6-48F9-A62B-B03D2B47DB6D}" dt="2021-02-09T16:22:10.439" v="11"/>
          <pc:sldLayoutMkLst>
            <pc:docMk/>
            <pc:sldMasterMk cId="0" sldId="2147483648"/>
            <pc:sldLayoutMk cId="0" sldId="2147483654"/>
          </pc:sldLayoutMkLst>
          <pc:spChg chg="mod">
            <ac:chgData name="Alfred Asterjadhi" userId="39de57b9-85c0-4fd1-aaac-8ca2b6560ad0" providerId="ADAL" clId="{B4F7BA3C-DFC6-48F9-A62B-B03D2B47DB6D}" dt="2021-02-09T16:22:10.439" v="11"/>
            <ac:spMkLst>
              <pc:docMk/>
              <pc:sldMasterMk cId="0" sldId="2147483648"/>
              <pc:sldLayoutMk cId="0" sldId="2147483654"/>
              <ac:spMk id="3" creationId="{00000000-0000-0000-0000-000000000000}"/>
            </ac:spMkLst>
          </pc:spChg>
        </pc:sldLayoutChg>
        <pc:sldLayoutChg chg="modSp">
          <pc:chgData name="Alfred Asterjadhi" userId="39de57b9-85c0-4fd1-aaac-8ca2b6560ad0" providerId="ADAL" clId="{B4F7BA3C-DFC6-48F9-A62B-B03D2B47DB6D}" dt="2021-02-09T16:22:12.847" v="12"/>
          <pc:sldLayoutMkLst>
            <pc:docMk/>
            <pc:sldMasterMk cId="0" sldId="2147483648"/>
            <pc:sldLayoutMk cId="0" sldId="2147483655"/>
          </pc:sldLayoutMkLst>
          <pc:spChg chg="mod">
            <ac:chgData name="Alfred Asterjadhi" userId="39de57b9-85c0-4fd1-aaac-8ca2b6560ad0" providerId="ADAL" clId="{B4F7BA3C-DFC6-48F9-A62B-B03D2B47DB6D}" dt="2021-02-09T16:22:12.847" v="12"/>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69F70A5C-F45C-4CE0-8E99-593A3325F255}"/>
    <pc:docChg chg="undo custSel addSld delSld modSld modMainMaster">
      <pc:chgData name="Alfred Asterjadhi" userId="39de57b9-85c0-4fd1-aaac-8ca2b6560ad0" providerId="ADAL" clId="{69F70A5C-F45C-4CE0-8E99-593A3325F255}" dt="2021-02-09T16:18:42.917" v="214"/>
      <pc:docMkLst>
        <pc:docMk/>
      </pc:docMkLst>
      <pc:sldChg chg="modSp mod">
        <pc:chgData name="Alfred Asterjadhi" userId="39de57b9-85c0-4fd1-aaac-8ca2b6560ad0" providerId="ADAL" clId="{69F70A5C-F45C-4CE0-8E99-593A3325F255}" dt="2021-02-09T16:18:08.109" v="197" actId="20577"/>
        <pc:sldMkLst>
          <pc:docMk/>
          <pc:sldMk cId="0" sldId="256"/>
        </pc:sldMkLst>
        <pc:spChg chg="mod">
          <ac:chgData name="Alfred Asterjadhi" userId="39de57b9-85c0-4fd1-aaac-8ca2b6560ad0" providerId="ADAL" clId="{69F70A5C-F45C-4CE0-8E99-593A3325F255}" dt="2021-02-09T16:18:08.109" v="197" actId="20577"/>
          <ac:spMkLst>
            <pc:docMk/>
            <pc:sldMk cId="0" sldId="256"/>
            <ac:spMk id="6" creationId="{00000000-0000-0000-0000-000000000000}"/>
          </ac:spMkLst>
        </pc:spChg>
        <pc:spChg chg="mod">
          <ac:chgData name="Alfred Asterjadhi" userId="39de57b9-85c0-4fd1-aaac-8ca2b6560ad0" providerId="ADAL" clId="{69F70A5C-F45C-4CE0-8E99-593A3325F255}" dt="2021-02-09T15:56:15.314" v="34" actId="20577"/>
          <ac:spMkLst>
            <pc:docMk/>
            <pc:sldMk cId="0" sldId="256"/>
            <ac:spMk id="3073" creationId="{00000000-0000-0000-0000-000000000000}"/>
          </ac:spMkLst>
        </pc:spChg>
        <pc:spChg chg="mod">
          <ac:chgData name="Alfred Asterjadhi" userId="39de57b9-85c0-4fd1-aaac-8ca2b6560ad0" providerId="ADAL" clId="{69F70A5C-F45C-4CE0-8E99-593A3325F255}" dt="2021-02-09T15:56:05.557" v="28" actId="20577"/>
          <ac:spMkLst>
            <pc:docMk/>
            <pc:sldMk cId="0" sldId="256"/>
            <ac:spMk id="3074" creationId="{00000000-0000-0000-0000-000000000000}"/>
          </ac:spMkLst>
        </pc:spChg>
      </pc:sldChg>
      <pc:sldChg chg="modSp mod">
        <pc:chgData name="Alfred Asterjadhi" userId="39de57b9-85c0-4fd1-aaac-8ca2b6560ad0" providerId="ADAL" clId="{69F70A5C-F45C-4CE0-8E99-593A3325F255}" dt="2021-02-09T16:18:13.302" v="198"/>
        <pc:sldMkLst>
          <pc:docMk/>
          <pc:sldMk cId="0" sldId="257"/>
        </pc:sldMkLst>
        <pc:spChg chg="mod">
          <ac:chgData name="Alfred Asterjadhi" userId="39de57b9-85c0-4fd1-aaac-8ca2b6560ad0" providerId="ADAL" clId="{69F70A5C-F45C-4CE0-8E99-593A3325F255}" dt="2021-02-09T16:18:13.302" v="198"/>
          <ac:spMkLst>
            <pc:docMk/>
            <pc:sldMk cId="0" sldId="257"/>
            <ac:spMk id="7" creationId="{4565958B-DD30-4EE7-AF20-DC550898176B}"/>
          </ac:spMkLst>
        </pc:spChg>
        <pc:spChg chg="mod">
          <ac:chgData name="Alfred Asterjadhi" userId="39de57b9-85c0-4fd1-aaac-8ca2b6560ad0" providerId="ADAL" clId="{69F70A5C-F45C-4CE0-8E99-593A3325F255}" dt="2021-02-09T15:56:50.698" v="47" actId="20577"/>
          <ac:spMkLst>
            <pc:docMk/>
            <pc:sldMk cId="0" sldId="257"/>
            <ac:spMk id="4098" creationId="{00000000-0000-0000-0000-000000000000}"/>
          </ac:spMkLst>
        </pc:spChg>
      </pc:sldChg>
      <pc:sldChg chg="modSp">
        <pc:chgData name="Alfred Asterjadhi" userId="39de57b9-85c0-4fd1-aaac-8ca2b6560ad0" providerId="ADAL" clId="{69F70A5C-F45C-4CE0-8E99-593A3325F255}" dt="2021-02-09T16:18:15.024" v="199"/>
        <pc:sldMkLst>
          <pc:docMk/>
          <pc:sldMk cId="3254182675" sldId="258"/>
        </pc:sldMkLst>
        <pc:spChg chg="mod">
          <ac:chgData name="Alfred Asterjadhi" userId="39de57b9-85c0-4fd1-aaac-8ca2b6560ad0" providerId="ADAL" clId="{69F70A5C-F45C-4CE0-8E99-593A3325F255}" dt="2021-02-09T16:18:15.024" v="199"/>
          <ac:spMkLst>
            <pc:docMk/>
            <pc:sldMk cId="3254182675" sldId="258"/>
            <ac:spMk id="7" creationId="{4F62ADF5-BC8B-4EF4-B4E8-C355611EECFF}"/>
          </ac:spMkLst>
        </pc:spChg>
      </pc:sldChg>
      <pc:sldChg chg="modSp">
        <pc:chgData name="Alfred Asterjadhi" userId="39de57b9-85c0-4fd1-aaac-8ca2b6560ad0" providerId="ADAL" clId="{69F70A5C-F45C-4CE0-8E99-593A3325F255}" dt="2021-02-09T16:18:17.455" v="200"/>
        <pc:sldMkLst>
          <pc:docMk/>
          <pc:sldMk cId="3136880362" sldId="260"/>
        </pc:sldMkLst>
        <pc:spChg chg="mod">
          <ac:chgData name="Alfred Asterjadhi" userId="39de57b9-85c0-4fd1-aaac-8ca2b6560ad0" providerId="ADAL" clId="{69F70A5C-F45C-4CE0-8E99-593A3325F255}" dt="2021-02-09T16:18:17.455" v="200"/>
          <ac:spMkLst>
            <pc:docMk/>
            <pc:sldMk cId="3136880362" sldId="260"/>
            <ac:spMk id="7" creationId="{733EE7F5-4D25-4915-8021-FD9EE23E2C32}"/>
          </ac:spMkLst>
        </pc:spChg>
      </pc:sldChg>
      <pc:sldChg chg="modSp">
        <pc:chgData name="Alfred Asterjadhi" userId="39de57b9-85c0-4fd1-aaac-8ca2b6560ad0" providerId="ADAL" clId="{69F70A5C-F45C-4CE0-8E99-593A3325F255}" dt="2021-02-09T16:18:20.767" v="202"/>
        <pc:sldMkLst>
          <pc:docMk/>
          <pc:sldMk cId="1676196551" sldId="261"/>
        </pc:sldMkLst>
        <pc:spChg chg="mod">
          <ac:chgData name="Alfred Asterjadhi" userId="39de57b9-85c0-4fd1-aaac-8ca2b6560ad0" providerId="ADAL" clId="{69F70A5C-F45C-4CE0-8E99-593A3325F255}" dt="2021-02-09T16:18:20.767" v="202"/>
          <ac:spMkLst>
            <pc:docMk/>
            <pc:sldMk cId="1676196551" sldId="261"/>
            <ac:spMk id="7" creationId="{0A0F1EBF-63A8-4C75-8DB7-0D8CD44D0896}"/>
          </ac:spMkLst>
        </pc:spChg>
      </pc:sldChg>
      <pc:sldChg chg="modSp">
        <pc:chgData name="Alfred Asterjadhi" userId="39de57b9-85c0-4fd1-aaac-8ca2b6560ad0" providerId="ADAL" clId="{69F70A5C-F45C-4CE0-8E99-593A3325F255}" dt="2021-02-09T16:18:22.388" v="203"/>
        <pc:sldMkLst>
          <pc:docMk/>
          <pc:sldMk cId="2927177891" sldId="263"/>
        </pc:sldMkLst>
        <pc:spChg chg="mod">
          <ac:chgData name="Alfred Asterjadhi" userId="39de57b9-85c0-4fd1-aaac-8ca2b6560ad0" providerId="ADAL" clId="{69F70A5C-F45C-4CE0-8E99-593A3325F255}" dt="2021-02-09T16:18:22.388" v="203"/>
          <ac:spMkLst>
            <pc:docMk/>
            <pc:sldMk cId="2927177891" sldId="263"/>
            <ac:spMk id="9" creationId="{4BB4CFD1-21C6-467E-AB6E-3577A473F86D}"/>
          </ac:spMkLst>
        </pc:spChg>
      </pc:sldChg>
      <pc:sldChg chg="modSp">
        <pc:chgData name="Alfred Asterjadhi" userId="39de57b9-85c0-4fd1-aaac-8ca2b6560ad0" providerId="ADAL" clId="{69F70A5C-F45C-4CE0-8E99-593A3325F255}" dt="2021-02-09T16:18:24.571" v="204"/>
        <pc:sldMkLst>
          <pc:docMk/>
          <pc:sldMk cId="4277600907" sldId="264"/>
        </pc:sldMkLst>
        <pc:spChg chg="mod">
          <ac:chgData name="Alfred Asterjadhi" userId="39de57b9-85c0-4fd1-aaac-8ca2b6560ad0" providerId="ADAL" clId="{69F70A5C-F45C-4CE0-8E99-593A3325F255}" dt="2021-02-09T16:18:24.571" v="204"/>
          <ac:spMkLst>
            <pc:docMk/>
            <pc:sldMk cId="4277600907" sldId="264"/>
            <ac:spMk id="8" creationId="{B2C4C695-AFB3-4956-B721-DB0805BA0685}"/>
          </ac:spMkLst>
        </pc:spChg>
      </pc:sldChg>
      <pc:sldChg chg="modSp">
        <pc:chgData name="Alfred Asterjadhi" userId="39de57b9-85c0-4fd1-aaac-8ca2b6560ad0" providerId="ADAL" clId="{69F70A5C-F45C-4CE0-8E99-593A3325F255}" dt="2021-02-09T16:18:26.334" v="205"/>
        <pc:sldMkLst>
          <pc:docMk/>
          <pc:sldMk cId="2436815634" sldId="265"/>
        </pc:sldMkLst>
        <pc:spChg chg="mod">
          <ac:chgData name="Alfred Asterjadhi" userId="39de57b9-85c0-4fd1-aaac-8ca2b6560ad0" providerId="ADAL" clId="{69F70A5C-F45C-4CE0-8E99-593A3325F255}" dt="2021-02-09T16:18:26.334" v="205"/>
          <ac:spMkLst>
            <pc:docMk/>
            <pc:sldMk cId="2436815634" sldId="265"/>
            <ac:spMk id="9" creationId="{535943CE-0A57-43F4-9844-46B4091CBC16}"/>
          </ac:spMkLst>
        </pc:spChg>
      </pc:sldChg>
      <pc:sldChg chg="modSp">
        <pc:chgData name="Alfred Asterjadhi" userId="39de57b9-85c0-4fd1-aaac-8ca2b6560ad0" providerId="ADAL" clId="{69F70A5C-F45C-4CE0-8E99-593A3325F255}" dt="2021-02-09T16:18:28.048" v="206"/>
        <pc:sldMkLst>
          <pc:docMk/>
          <pc:sldMk cId="2400177835" sldId="266"/>
        </pc:sldMkLst>
        <pc:spChg chg="mod">
          <ac:chgData name="Alfred Asterjadhi" userId="39de57b9-85c0-4fd1-aaac-8ca2b6560ad0" providerId="ADAL" clId="{69F70A5C-F45C-4CE0-8E99-593A3325F255}" dt="2021-02-09T16:18:28.048" v="206"/>
          <ac:spMkLst>
            <pc:docMk/>
            <pc:sldMk cId="2400177835" sldId="266"/>
            <ac:spMk id="8" creationId="{C5505616-1CE2-43B4-878B-31634EEB6CA7}"/>
          </ac:spMkLst>
        </pc:spChg>
      </pc:sldChg>
      <pc:sldChg chg="modSp mod">
        <pc:chgData name="Alfred Asterjadhi" userId="39de57b9-85c0-4fd1-aaac-8ca2b6560ad0" providerId="ADAL" clId="{69F70A5C-F45C-4CE0-8E99-593A3325F255}" dt="2021-02-09T16:18:36.217" v="211"/>
        <pc:sldMkLst>
          <pc:docMk/>
          <pc:sldMk cId="132832093" sldId="267"/>
        </pc:sldMkLst>
        <pc:spChg chg="mod">
          <ac:chgData name="Alfred Asterjadhi" userId="39de57b9-85c0-4fd1-aaac-8ca2b6560ad0" providerId="ADAL" clId="{69F70A5C-F45C-4CE0-8E99-593A3325F255}" dt="2021-02-09T15:58:07.633" v="50" actId="20577"/>
          <ac:spMkLst>
            <pc:docMk/>
            <pc:sldMk cId="132832093" sldId="267"/>
            <ac:spMk id="3" creationId="{00000000-0000-0000-0000-000000000000}"/>
          </ac:spMkLst>
        </pc:spChg>
        <pc:spChg chg="mod">
          <ac:chgData name="Alfred Asterjadhi" userId="39de57b9-85c0-4fd1-aaac-8ca2b6560ad0" providerId="ADAL" clId="{69F70A5C-F45C-4CE0-8E99-593A3325F255}" dt="2021-02-09T16:18:36.217" v="211"/>
          <ac:spMkLst>
            <pc:docMk/>
            <pc:sldMk cId="132832093" sldId="267"/>
            <ac:spMk id="7" creationId="{C00CAC69-BF6D-4936-9CE0-D96F88ACD748}"/>
          </ac:spMkLst>
        </pc:spChg>
      </pc:sldChg>
      <pc:sldChg chg="modSp">
        <pc:chgData name="Alfred Asterjadhi" userId="39de57b9-85c0-4fd1-aaac-8ca2b6560ad0" providerId="ADAL" clId="{69F70A5C-F45C-4CE0-8E99-593A3325F255}" dt="2021-02-09T16:18:29.597" v="207"/>
        <pc:sldMkLst>
          <pc:docMk/>
          <pc:sldMk cId="3387863760" sldId="270"/>
        </pc:sldMkLst>
        <pc:spChg chg="mod">
          <ac:chgData name="Alfred Asterjadhi" userId="39de57b9-85c0-4fd1-aaac-8ca2b6560ad0" providerId="ADAL" clId="{69F70A5C-F45C-4CE0-8E99-593A3325F255}" dt="2021-02-09T16:18:29.597" v="207"/>
          <ac:spMkLst>
            <pc:docMk/>
            <pc:sldMk cId="3387863760" sldId="270"/>
            <ac:spMk id="8" creationId="{B1C9D975-9B89-429E-A2AD-175C2CE0D83A}"/>
          </ac:spMkLst>
        </pc:spChg>
      </pc:sldChg>
      <pc:sldChg chg="delSp modSp mod">
        <pc:chgData name="Alfred Asterjadhi" userId="39de57b9-85c0-4fd1-aaac-8ca2b6560ad0" providerId="ADAL" clId="{69F70A5C-F45C-4CE0-8E99-593A3325F255}" dt="2021-02-09T16:18:38.521" v="212"/>
        <pc:sldMkLst>
          <pc:docMk/>
          <pc:sldMk cId="2243228416" sldId="299"/>
        </pc:sldMkLst>
        <pc:spChg chg="mod">
          <ac:chgData name="Alfred Asterjadhi" userId="39de57b9-85c0-4fd1-aaac-8ca2b6560ad0" providerId="ADAL" clId="{69F70A5C-F45C-4CE0-8E99-593A3325F255}" dt="2021-02-09T16:16:57.329" v="163" actId="14100"/>
          <ac:spMkLst>
            <pc:docMk/>
            <pc:sldMk cId="2243228416" sldId="299"/>
            <ac:spMk id="3" creationId="{3857177C-4F12-41D1-AB93-6925069E5DB9}"/>
          </ac:spMkLst>
        </pc:spChg>
        <pc:spChg chg="mod">
          <ac:chgData name="Alfred Asterjadhi" userId="39de57b9-85c0-4fd1-aaac-8ca2b6560ad0" providerId="ADAL" clId="{69F70A5C-F45C-4CE0-8E99-593A3325F255}" dt="2021-02-09T16:18:38.521" v="212"/>
          <ac:spMkLst>
            <pc:docMk/>
            <pc:sldMk cId="2243228416" sldId="299"/>
            <ac:spMk id="8" creationId="{ADA0A8BA-AA59-4AB6-9BD0-89E3B2E275F5}"/>
          </ac:spMkLst>
        </pc:spChg>
        <pc:spChg chg="mod">
          <ac:chgData name="Alfred Asterjadhi" userId="39de57b9-85c0-4fd1-aaac-8ca2b6560ad0" providerId="ADAL" clId="{69F70A5C-F45C-4CE0-8E99-593A3325F255}" dt="2021-02-09T16:17:18.897" v="174" actId="20577"/>
          <ac:spMkLst>
            <pc:docMk/>
            <pc:sldMk cId="2243228416" sldId="299"/>
            <ac:spMk id="17" creationId="{442A1050-6527-4B2E-A943-E125D6B48B52}"/>
          </ac:spMkLst>
        </pc:spChg>
        <pc:spChg chg="del">
          <ac:chgData name="Alfred Asterjadhi" userId="39de57b9-85c0-4fd1-aaac-8ca2b6560ad0" providerId="ADAL" clId="{69F70A5C-F45C-4CE0-8E99-593A3325F255}" dt="2021-02-09T16:01:51.477" v="64" actId="478"/>
          <ac:spMkLst>
            <pc:docMk/>
            <pc:sldMk cId="2243228416" sldId="299"/>
            <ac:spMk id="18" creationId="{85E9751F-9C9F-433F-B45B-75AD3CEE784B}"/>
          </ac:spMkLst>
        </pc:spChg>
      </pc:sldChg>
      <pc:sldChg chg="modSp">
        <pc:chgData name="Alfred Asterjadhi" userId="39de57b9-85c0-4fd1-aaac-8ca2b6560ad0" providerId="ADAL" clId="{69F70A5C-F45C-4CE0-8E99-593A3325F255}" dt="2021-02-09T16:18:42.917" v="214"/>
        <pc:sldMkLst>
          <pc:docMk/>
          <pc:sldMk cId="1677969607" sldId="323"/>
        </pc:sldMkLst>
        <pc:spChg chg="mod">
          <ac:chgData name="Alfred Asterjadhi" userId="39de57b9-85c0-4fd1-aaac-8ca2b6560ad0" providerId="ADAL" clId="{69F70A5C-F45C-4CE0-8E99-593A3325F255}" dt="2021-02-09T16:18:42.917" v="214"/>
          <ac:spMkLst>
            <pc:docMk/>
            <pc:sldMk cId="1677969607" sldId="323"/>
            <ac:spMk id="7" creationId="{247ADCDE-7164-400D-8B27-4BAED4FE7810}"/>
          </ac:spMkLst>
        </pc:spChg>
      </pc:sldChg>
      <pc:sldChg chg="del">
        <pc:chgData name="Alfred Asterjadhi" userId="39de57b9-85c0-4fd1-aaac-8ca2b6560ad0" providerId="ADAL" clId="{69F70A5C-F45C-4CE0-8E99-593A3325F255}" dt="2021-02-09T16:17:41.031" v="175" actId="47"/>
        <pc:sldMkLst>
          <pc:docMk/>
          <pc:sldMk cId="596865926" sldId="324"/>
        </pc:sldMkLst>
      </pc:sldChg>
      <pc:sldChg chg="del">
        <pc:chgData name="Alfred Asterjadhi" userId="39de57b9-85c0-4fd1-aaac-8ca2b6560ad0" providerId="ADAL" clId="{69F70A5C-F45C-4CE0-8E99-593A3325F255}" dt="2021-02-09T16:17:42.063" v="176" actId="47"/>
        <pc:sldMkLst>
          <pc:docMk/>
          <pc:sldMk cId="3464474659" sldId="325"/>
        </pc:sldMkLst>
      </pc:sldChg>
      <pc:sldChg chg="del">
        <pc:chgData name="Alfred Asterjadhi" userId="39de57b9-85c0-4fd1-aaac-8ca2b6560ad0" providerId="ADAL" clId="{69F70A5C-F45C-4CE0-8E99-593A3325F255}" dt="2021-02-09T16:17:42.918" v="177" actId="47"/>
        <pc:sldMkLst>
          <pc:docMk/>
          <pc:sldMk cId="3263408447" sldId="326"/>
        </pc:sldMkLst>
      </pc:sldChg>
      <pc:sldChg chg="del">
        <pc:chgData name="Alfred Asterjadhi" userId="39de57b9-85c0-4fd1-aaac-8ca2b6560ad0" providerId="ADAL" clId="{69F70A5C-F45C-4CE0-8E99-593A3325F255}" dt="2021-02-09T16:17:43.804" v="178" actId="47"/>
        <pc:sldMkLst>
          <pc:docMk/>
          <pc:sldMk cId="1491866732" sldId="327"/>
        </pc:sldMkLst>
      </pc:sldChg>
      <pc:sldChg chg="modSp">
        <pc:chgData name="Alfred Asterjadhi" userId="39de57b9-85c0-4fd1-aaac-8ca2b6560ad0" providerId="ADAL" clId="{69F70A5C-F45C-4CE0-8E99-593A3325F255}" dt="2021-02-09T16:18:19.086" v="201"/>
        <pc:sldMkLst>
          <pc:docMk/>
          <pc:sldMk cId="1908471061" sldId="328"/>
        </pc:sldMkLst>
        <pc:spChg chg="mod">
          <ac:chgData name="Alfred Asterjadhi" userId="39de57b9-85c0-4fd1-aaac-8ca2b6560ad0" providerId="ADAL" clId="{69F70A5C-F45C-4CE0-8E99-593A3325F255}" dt="2021-02-09T16:18:19.086" v="201"/>
          <ac:spMkLst>
            <pc:docMk/>
            <pc:sldMk cId="1908471061" sldId="328"/>
            <ac:spMk id="6" creationId="{FCA6EDD1-4720-45B9-8B18-08C7AF47C492}"/>
          </ac:spMkLst>
        </pc:spChg>
      </pc:sldChg>
      <pc:sldChg chg="del">
        <pc:chgData name="Alfred Asterjadhi" userId="39de57b9-85c0-4fd1-aaac-8ca2b6560ad0" providerId="ADAL" clId="{69F70A5C-F45C-4CE0-8E99-593A3325F255}" dt="2021-02-09T16:17:44.706" v="179" actId="47"/>
        <pc:sldMkLst>
          <pc:docMk/>
          <pc:sldMk cId="2064304001" sldId="329"/>
        </pc:sldMkLst>
      </pc:sldChg>
      <pc:sldChg chg="modSp">
        <pc:chgData name="Alfred Asterjadhi" userId="39de57b9-85c0-4fd1-aaac-8ca2b6560ad0" providerId="ADAL" clId="{69F70A5C-F45C-4CE0-8E99-593A3325F255}" dt="2021-02-09T16:18:31.231" v="208"/>
        <pc:sldMkLst>
          <pc:docMk/>
          <pc:sldMk cId="15571502" sldId="330"/>
        </pc:sldMkLst>
        <pc:spChg chg="mod">
          <ac:chgData name="Alfred Asterjadhi" userId="39de57b9-85c0-4fd1-aaac-8ca2b6560ad0" providerId="ADAL" clId="{69F70A5C-F45C-4CE0-8E99-593A3325F255}" dt="2021-02-09T16:18:31.231" v="208"/>
          <ac:spMkLst>
            <pc:docMk/>
            <pc:sldMk cId="15571502" sldId="330"/>
            <ac:spMk id="6" creationId="{5C48BDE3-7807-417F-A4F1-5356D38590CA}"/>
          </ac:spMkLst>
        </pc:spChg>
      </pc:sldChg>
      <pc:sldChg chg="modSp">
        <pc:chgData name="Alfred Asterjadhi" userId="39de57b9-85c0-4fd1-aaac-8ca2b6560ad0" providerId="ADAL" clId="{69F70A5C-F45C-4CE0-8E99-593A3325F255}" dt="2021-02-09T16:18:32.767" v="209"/>
        <pc:sldMkLst>
          <pc:docMk/>
          <pc:sldMk cId="3200711991" sldId="331"/>
        </pc:sldMkLst>
        <pc:spChg chg="mod">
          <ac:chgData name="Alfred Asterjadhi" userId="39de57b9-85c0-4fd1-aaac-8ca2b6560ad0" providerId="ADAL" clId="{69F70A5C-F45C-4CE0-8E99-593A3325F255}" dt="2021-02-09T16:18:32.767" v="209"/>
          <ac:spMkLst>
            <pc:docMk/>
            <pc:sldMk cId="3200711991" sldId="331"/>
            <ac:spMk id="6" creationId="{C3BF5992-FFFD-4B64-900D-0590BA3C03CE}"/>
          </ac:spMkLst>
        </pc:spChg>
      </pc:sldChg>
      <pc:sldChg chg="modSp">
        <pc:chgData name="Alfred Asterjadhi" userId="39de57b9-85c0-4fd1-aaac-8ca2b6560ad0" providerId="ADAL" clId="{69F70A5C-F45C-4CE0-8E99-593A3325F255}" dt="2021-02-09T16:18:34.478" v="210"/>
        <pc:sldMkLst>
          <pc:docMk/>
          <pc:sldMk cId="2409609221" sldId="332"/>
        </pc:sldMkLst>
        <pc:spChg chg="mod">
          <ac:chgData name="Alfred Asterjadhi" userId="39de57b9-85c0-4fd1-aaac-8ca2b6560ad0" providerId="ADAL" clId="{69F70A5C-F45C-4CE0-8E99-593A3325F255}" dt="2021-02-09T16:18:34.478" v="210"/>
          <ac:spMkLst>
            <pc:docMk/>
            <pc:sldMk cId="2409609221" sldId="332"/>
            <ac:spMk id="6" creationId="{2B4D6F20-084B-4EE9-AD6D-290838010348}"/>
          </ac:spMkLst>
        </pc:spChg>
      </pc:sldChg>
      <pc:sldChg chg="modSp new">
        <pc:chgData name="Alfred Asterjadhi" userId="39de57b9-85c0-4fd1-aaac-8ca2b6560ad0" providerId="ADAL" clId="{69F70A5C-F45C-4CE0-8E99-593A3325F255}" dt="2021-02-09T16:18:40.272" v="213"/>
        <pc:sldMkLst>
          <pc:docMk/>
          <pc:sldMk cId="2787904785" sldId="333"/>
        </pc:sldMkLst>
        <pc:spChg chg="mod">
          <ac:chgData name="Alfred Asterjadhi" userId="39de57b9-85c0-4fd1-aaac-8ca2b6560ad0" providerId="ADAL" clId="{69F70A5C-F45C-4CE0-8E99-593A3325F255}" dt="2021-02-09T16:18:40.272" v="213"/>
          <ac:spMkLst>
            <pc:docMk/>
            <pc:sldMk cId="2787904785" sldId="333"/>
            <ac:spMk id="6" creationId="{48671B1A-9F14-480B-994B-6EB670BC6E7F}"/>
          </ac:spMkLst>
        </pc:spChg>
      </pc:sldChg>
      <pc:sldMasterChg chg="modSp mod">
        <pc:chgData name="Alfred Asterjadhi" userId="39de57b9-85c0-4fd1-aaac-8ca2b6560ad0" providerId="ADAL" clId="{69F70A5C-F45C-4CE0-8E99-593A3325F255}" dt="2021-02-09T15:55:41.068" v="16" actId="20577"/>
        <pc:sldMasterMkLst>
          <pc:docMk/>
          <pc:sldMasterMk cId="0" sldId="2147483648"/>
        </pc:sldMasterMkLst>
        <pc:spChg chg="mod">
          <ac:chgData name="Alfred Asterjadhi" userId="39de57b9-85c0-4fd1-aaac-8ca2b6560ad0" providerId="ADAL" clId="{69F70A5C-F45C-4CE0-8E99-593A3325F255}" dt="2021-02-09T15:55:41.068" v="16" actId="20577"/>
          <ac:spMkLst>
            <pc:docMk/>
            <pc:sldMasterMk cId="0" sldId="2147483648"/>
            <ac:spMk id="10" creationId="{00000000-0000-0000-0000-000000000000}"/>
          </ac:spMkLst>
        </pc:spChg>
        <pc:spChg chg="mod">
          <ac:chgData name="Alfred Asterjadhi" userId="39de57b9-85c0-4fd1-aaac-8ca2b6560ad0" providerId="ADAL" clId="{69F70A5C-F45C-4CE0-8E99-593A3325F255}" dt="2021-02-09T15:55:30.514" v="9" actId="20577"/>
          <ac:spMkLst>
            <pc:docMk/>
            <pc:sldMasterMk cId="0" sldId="2147483648"/>
            <ac:spMk id="1027" creationId="{00000000-0000-0000-0000-000000000000}"/>
          </ac:spMkLst>
        </pc:spChg>
      </pc:sldMasterChg>
    </pc:docChg>
  </pc:docChgLst>
</pc:chgInfo>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5/15/2021</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March 2021</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March 2021</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March 2021</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March 2021</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March 2021</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March 2021</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May 2021</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802.11-21/0602r8</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5.xml.rels><?xml version="1.0" encoding="UTF-8" standalone="yes"?>
<Relationships xmlns="http://schemas.openxmlformats.org/package/2006/relationships"><Relationship Id="rId2" Type="http://schemas.openxmlformats.org/officeDocument/2006/relationships/hyperlink" Target="https://mentor.ieee.org/802.11/dcn/21/11-21-0785-00-00be-may-july-tgbe-teleconference-agenda.docx"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8" Type="http://schemas.openxmlformats.org/officeDocument/2006/relationships/hyperlink" Target="https://mentor.ieee.org/802.11/dcn/21/11-21-0763-00-00be-smaller-operating-bandwidth-sta-participating-large-bandwidth.docx" TargetMode="External"/><Relationship Id="rId3" Type="http://schemas.openxmlformats.org/officeDocument/2006/relationships/hyperlink" Target="https://mentor.ieee.org/802.11/dcn/21/11-21-0754-00-00be-cr-for-cids-1244-1254.docx" TargetMode="External"/><Relationship Id="rId7" Type="http://schemas.openxmlformats.org/officeDocument/2006/relationships/hyperlink" Target="https://mentor.ieee.org/802.11/dcn/21/11-21-0755-00-00be-pdt-clarification-extra-ltf-phy-capability.docx" TargetMode="External"/><Relationship Id="rId12" Type="http://schemas.openxmlformats.org/officeDocument/2006/relationships/hyperlink" Target="https://mentor.ieee.org/802.11/dcn/21/11-21-0368-02-00be-diversity-enhancement-for-dup-mode.pptx" TargetMode="External"/><Relationship Id="rId2" Type="http://schemas.openxmlformats.org/officeDocument/2006/relationships/hyperlink" Target="https://mentor.ieee.org/802.11/dcn/21/11-21-0477-02-00be-comment-resolution-for-non-ht-duplicate-transmission.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0680-02-00be-text-change-for-usage-of-1x-eht-ltf.docx" TargetMode="External"/><Relationship Id="rId11" Type="http://schemas.openxmlformats.org/officeDocument/2006/relationships/hyperlink" Target="https://mentor.ieee.org/802.11/dcn/21/11-21-0618-02-00be-evm-and-sfo-sto.pptx" TargetMode="External"/><Relationship Id="rId5" Type="http://schemas.openxmlformats.org/officeDocument/2006/relationships/hyperlink" Target="https://mentor.ieee.org/802.11/dcn/21/11-21-0748-00-00be-cr-for-cid-1249-1250-1962-3275.doc" TargetMode="External"/><Relationship Id="rId10" Type="http://schemas.openxmlformats.org/officeDocument/2006/relationships/hyperlink" Target="https://mentor.ieee.org/802.11/dcn/21/11-21-0729-00-00be-disregard-bits-in-tb-ppdu.pptx" TargetMode="External"/><Relationship Id="rId4" Type="http://schemas.openxmlformats.org/officeDocument/2006/relationships/hyperlink" Target="https://mentor.ieee.org/802.11/dcn/21/11-21-0786-00-00be-cr-for-cid-3165.docx" TargetMode="External"/><Relationship Id="rId9" Type="http://schemas.openxmlformats.org/officeDocument/2006/relationships/hyperlink" Target="https://mentor.ieee.org/802.11/dcn/21/11-21-0778-01-00be-proposed-changes-for-puncturing.docx" TargetMode="External"/></Relationships>
</file>

<file path=ppt/slides/_rels/slide18.xml.rels><?xml version="1.0" encoding="UTF-8" standalone="yes"?>
<Relationships xmlns="http://schemas.openxmlformats.org/package/2006/relationships"><Relationship Id="rId8" Type="http://schemas.openxmlformats.org/officeDocument/2006/relationships/hyperlink" Target="https://mentor.ieee.org/802.11/dcn/21/11-21-0514-06-00be-proposed-cr-for-clause-35-3-13-6-sync-ppdu-start-time.docx" TargetMode="External"/><Relationship Id="rId3" Type="http://schemas.openxmlformats.org/officeDocument/2006/relationships/hyperlink" Target="https://mentor.ieee.org/802.11/dcn/21/11-21-0775-00-00be-proposed-resolution-to-clause-35-editorial-comments-part-2.docx" TargetMode="External"/><Relationship Id="rId7" Type="http://schemas.openxmlformats.org/officeDocument/2006/relationships/hyperlink" Target="https://mentor.ieee.org/802.11/dcn/21/11-21-0774-01-00be-cc34-resolution-for-cids-related-to-emlmr-part-2.docx" TargetMode="External"/><Relationship Id="rId2" Type="http://schemas.openxmlformats.org/officeDocument/2006/relationships/hyperlink" Target="https://mentor.ieee.org/802.11/dcn/21/11-21-0759-00-00be-proposed-resolution-to-clause-35-editorial-comments-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0757-00-00be-pdt-nstr-capability-update.docx" TargetMode="External"/><Relationship Id="rId5" Type="http://schemas.openxmlformats.org/officeDocument/2006/relationships/hyperlink" Target="https://mentor.ieee.org/802.11/dcn/21/11-21-0222-14-00be-pdt-mac-common-info-ml-element.doc" TargetMode="External"/><Relationship Id="rId10" Type="http://schemas.openxmlformats.org/officeDocument/2006/relationships/hyperlink" Target="https://mentor.ieee.org/802.11/dcn/21/11-21-0301-06-00be-crs-for-d0-3-ml-element-type-cids.docx" TargetMode="External"/><Relationship Id="rId4" Type="http://schemas.openxmlformats.org/officeDocument/2006/relationships/hyperlink" Target="https://mentor.ieee.org/802.11/dcn/21/11-21-0612-03-00be-cc34-cr-tim-indication.docx" TargetMode="External"/><Relationship Id="rId9" Type="http://schemas.openxmlformats.org/officeDocument/2006/relationships/hyperlink" Target="https://mentor.ieee.org/802.11/dcn/21/11-21-0741-01-00be-cr-for-cid-2162-and-2163.docx"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21/11-21-0555-01-00be-mac-pdt-nsep-tbds.docx" TargetMode="External"/><Relationship Id="rId2" Type="http://schemas.openxmlformats.org/officeDocument/2006/relationships/hyperlink" Target="https://mentor.ieee.org/802.11/dcn/21/11-21-0268-06-00be-pdt-channel-access-triggered-su.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0340-03-00be-cr-for-cid-1977.docx" TargetMode="External"/><Relationship Id="rId5" Type="http://schemas.openxmlformats.org/officeDocument/2006/relationships/hyperlink" Target="https://mentor.ieee.org/802.11/dcn/21/11-21-0481-04-00be-resolutions-for-cc34-cids-for-channel-switching-quieting.docx" TargetMode="External"/><Relationship Id="rId4" Type="http://schemas.openxmlformats.org/officeDocument/2006/relationships/hyperlink" Target="https://mentor.ieee.org/802.11/dcn/21/11-21-0335-07-00be-pdt-mac-mlo-emlmr-tbds.docx"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s://mentor.ieee.org/802.11/dcn/21/11-21-0572-08-00be-remaining-tbds-in-tgbe-d0-4.docx" TargetMode="External"/><Relationship Id="rId13" Type="http://schemas.openxmlformats.org/officeDocument/2006/relationships/hyperlink" Target="https://mentor.ieee.org/802.11/dcn/21/11-21-0455-05-00be-cr-for-35-2-1-2-preamble-puncturing.docx" TargetMode="External"/><Relationship Id="rId3" Type="http://schemas.openxmlformats.org/officeDocument/2006/relationships/hyperlink" Target="https://mentor.ieee.org/802.11/dcn/21/11-21-0706-01-00be-tgbe-coexistence-assessment-document.docx" TargetMode="External"/><Relationship Id="rId7" Type="http://schemas.openxmlformats.org/officeDocument/2006/relationships/hyperlink" Target="https://mentor.ieee.org/802.11/dcn/20/11-20-1982-15-00be-tgbe-motions-list-for-teleconferences-part-2.pptx" TargetMode="External"/><Relationship Id="rId12" Type="http://schemas.openxmlformats.org/officeDocument/2006/relationships/hyperlink" Target="https://mentor.ieee.org/802.11/dcn/21/11-21-0299-06-00be-crs-for-d0-3-eht-sta-features-cids.docx" TargetMode="External"/><Relationship Id="rId2" Type="http://schemas.openxmlformats.org/officeDocument/2006/relationships/hyperlink" Target="https://mentor.ieee.org/802.11/dcn/19/11-19-1935-06-00be-tgbe-editor-s-report.ppt" TargetMode="External"/><Relationship Id="rId1" Type="http://schemas.openxmlformats.org/officeDocument/2006/relationships/slideLayout" Target="../slideLayouts/slideLayout2.xml"/><Relationship Id="rId6" Type="http://schemas.openxmlformats.org/officeDocument/2006/relationships/hyperlink" Target="https://mentor.ieee.org/802.11/dcn/21/11-21-0485-02-00be-clarifications-on-the-trigger-frame-design.pptx" TargetMode="External"/><Relationship Id="rId11" Type="http://schemas.openxmlformats.org/officeDocument/2006/relationships/hyperlink" Target="https://mentor.ieee.org/802.11/dcn/21/11-21-0335-07-00be-pdt-mac-mlo-emlmr-tbds.docx" TargetMode="External"/><Relationship Id="rId5" Type="http://schemas.openxmlformats.org/officeDocument/2006/relationships/hyperlink" Target="https://mentor.ieee.org/802.11/dcn/21/11-21-0663-01-00be-cr-for-eht-trs.docx" TargetMode="External"/><Relationship Id="rId10" Type="http://schemas.openxmlformats.org/officeDocument/2006/relationships/hyperlink" Target="https://mentor.ieee.org/802.11/dcn/21/11-21-0555-06-00be-mac-pdt-nsep-tbds.docx" TargetMode="External"/><Relationship Id="rId4" Type="http://schemas.openxmlformats.org/officeDocument/2006/relationships/hyperlink" Target="https://mentor.ieee.org/802.11/dcn/21/11-21-0573-04-00be-cr-for-cids-related-to-eht-operation-element.docx" TargetMode="External"/><Relationship Id="rId9" Type="http://schemas.openxmlformats.org/officeDocument/2006/relationships/hyperlink" Target="https://mentor.ieee.org/802.11/dcn/21/11-21-0268-07-00be-pdt-channel-access-triggered-su.docx" TargetMode="Externa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21/11-21-0786-01-00be-cr-for-cid-3165.docx" TargetMode="External"/><Relationship Id="rId7" Type="http://schemas.openxmlformats.org/officeDocument/2006/relationships/hyperlink" Target="https://mentor.ieee.org/802.11/dcn/21/11-21-0368-02-00be-diversity-enhancement-for-dup-mode.pptx" TargetMode="External"/><Relationship Id="rId2" Type="http://schemas.openxmlformats.org/officeDocument/2006/relationships/hyperlink" Target="https://mentor.ieee.org/802.11/dcn/21/11-21-0754-00-00be-cr-for-cids-1244-1254.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0778-01-00be-proposed-changes-for-puncturing.docx" TargetMode="External"/><Relationship Id="rId5" Type="http://schemas.openxmlformats.org/officeDocument/2006/relationships/hyperlink" Target="https://mentor.ieee.org/802.11/dcn/21/11-21-0763-00-00be-smaller-operating-bandwidth-sta-participating-large-bandwidth.docx" TargetMode="External"/><Relationship Id="rId4" Type="http://schemas.openxmlformats.org/officeDocument/2006/relationships/hyperlink" Target="https://mentor.ieee.org/802.11/dcn/21/11-21-0755-00-00be-pdt-clarification-extra-ltf-phy-capability.docx" TargetMode="External"/></Relationships>
</file>

<file path=ppt/slides/_rels/slide22.xml.rels><?xml version="1.0" encoding="UTF-8" standalone="yes"?>
<Relationships xmlns="http://schemas.openxmlformats.org/package/2006/relationships"><Relationship Id="rId8" Type="http://schemas.openxmlformats.org/officeDocument/2006/relationships/hyperlink" Target="https://mentor.ieee.org/802.11/dcn/21/11-21-0160-01-00be-pdt-mac-mlo-emlsr-tbds.docx" TargetMode="External"/><Relationship Id="rId3" Type="http://schemas.openxmlformats.org/officeDocument/2006/relationships/hyperlink" Target="https://mentor.ieee.org/802.11/dcn/21/11-21-0555-06-00be-mac-pdt-nsep-tbds.docx" TargetMode="External"/><Relationship Id="rId7" Type="http://schemas.openxmlformats.org/officeDocument/2006/relationships/hyperlink" Target="https://mentor.ieee.org/802.11/dcn/21/11-21-0301-06-00be-crs-for-d0-3-ml-element-type-cids.docx" TargetMode="External"/><Relationship Id="rId2" Type="http://schemas.openxmlformats.org/officeDocument/2006/relationships/hyperlink" Target="https://mentor.ieee.org/802.11/dcn/21/11-21-0268-06-00be-pdt-channel-access-triggered-su.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0741-01-00be-cr-for-cid-2162-and-2163.docx" TargetMode="External"/><Relationship Id="rId5" Type="http://schemas.openxmlformats.org/officeDocument/2006/relationships/hyperlink" Target="https://mentor.ieee.org/802.11/dcn/21/11-21-0514-06-00be-proposed-cr-for-clause-35-3-13-6-sync-ppdu-start-time.docx" TargetMode="External"/><Relationship Id="rId10" Type="http://schemas.openxmlformats.org/officeDocument/2006/relationships/hyperlink" Target="https://mentor.ieee.org/802.11/dcn/21/11-21-0683-05-00be-restricted-twt-quiet-interval-tbd-cr.docx" TargetMode="External"/><Relationship Id="rId4" Type="http://schemas.openxmlformats.org/officeDocument/2006/relationships/hyperlink" Target="https://mentor.ieee.org/802.11/dcn/21/11-21-0335-07-00be-pdt-mac-mlo-emlmr-tbds.docx" TargetMode="External"/><Relationship Id="rId9" Type="http://schemas.openxmlformats.org/officeDocument/2006/relationships/hyperlink" Target="https://mentor.ieee.org/802.11/dcn/21/11-21-0462-06-00be-pdt-mac-restricted-twt-tbds-crs-part1.docx"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1/dcn/21/11-21-0558-12-00be-cr-35-3-13-3-nstr-operation.docx" TargetMode="External"/><Relationship Id="rId7" Type="http://schemas.openxmlformats.org/officeDocument/2006/relationships/hyperlink" Target="https://mentor.ieee.org/802.11/dcn/21/11-21-0340-03-00be-cr-for-cid-1977.docx" TargetMode="External"/><Relationship Id="rId2" Type="http://schemas.openxmlformats.org/officeDocument/2006/relationships/hyperlink" Target="https://mentor.ieee.org/802.11/dcn/21/11-21-0612-04-00be-cc34-cr-tim-indication.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0481-04-00be-resolutions-for-cc34-cids-for-channel-switching-quieting.docx" TargetMode="External"/><Relationship Id="rId5" Type="http://schemas.openxmlformats.org/officeDocument/2006/relationships/hyperlink" Target="https://mentor.ieee.org/802.11/dcn/21/11-21-0774-02-00be-cc34-resolution-for-cids-related-to-emlmr-part-2.docx" TargetMode="External"/><Relationship Id="rId4" Type="http://schemas.openxmlformats.org/officeDocument/2006/relationships/hyperlink" Target="https://mentor.ieee.org/802.11/dcn/21/11-21-0757-00-00be-pdt-nstr-capability-update.docx" TargetMode="External"/></Relationships>
</file>

<file path=ppt/slides/_rels/slide24.xml.rels><?xml version="1.0" encoding="UTF-8" standalone="yes"?>
<Relationships xmlns="http://schemas.openxmlformats.org/package/2006/relationships"><Relationship Id="rId8" Type="http://schemas.openxmlformats.org/officeDocument/2006/relationships/hyperlink" Target="https://mentor.ieee.org/802.11/dcn/21/11-21-0462-09-00be-pdt-mac-restricted-twt-tbds-crs-part1.docx" TargetMode="External"/><Relationship Id="rId3" Type="http://schemas.openxmlformats.org/officeDocument/2006/relationships/hyperlink" Target="https://mentor.ieee.org/802.11/dcn/21/11-21-0663-02-00be-cr-for-eht-trs.docx" TargetMode="External"/><Relationship Id="rId7" Type="http://schemas.openxmlformats.org/officeDocument/2006/relationships/hyperlink" Target="https://mentor.ieee.org/802.11/dcn/21/11-21-0774-03-00be-cc34-resolution-for-cids-related-to-emlmr-part-2.docx" TargetMode="External"/><Relationship Id="rId2" Type="http://schemas.openxmlformats.org/officeDocument/2006/relationships/hyperlink" Target="https://mentor.ieee.org/802.11/dcn/21/11-21-0573-06-00be-cr-for-cids-related-to-eht-operation-element.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0757-01-00be-pdt-nstr-capability-update.docx" TargetMode="External"/><Relationship Id="rId5" Type="http://schemas.openxmlformats.org/officeDocument/2006/relationships/hyperlink" Target="https://mentor.ieee.org/802.11/dcn/21/11-21-0558-12-00be-cr-35-3-13-3-nstr-operation.docx" TargetMode="External"/><Relationship Id="rId10" Type="http://schemas.openxmlformats.org/officeDocument/2006/relationships/hyperlink" Target="https://mentor.ieee.org/802.11/dcn/21/11-21-0301-06-00be-crs-for-d0-3-ml-element-type-cids.docx" TargetMode="External"/><Relationship Id="rId4" Type="http://schemas.openxmlformats.org/officeDocument/2006/relationships/hyperlink" Target="https://mentor.ieee.org/802.11/dcn/21/11-21-0612-05-00be-cc34-cr-tim-indication.docx" TargetMode="External"/><Relationship Id="rId9" Type="http://schemas.openxmlformats.org/officeDocument/2006/relationships/hyperlink" Target="https://mentor.ieee.org/802.11/dcn/21/11-21-0514-07-00be-proposed-cr-for-clause-35-3-13-6-sync-ppdu-start-time.docx" TargetMode="External"/></Relationships>
</file>

<file path=ppt/slides/_rels/slide25.xml.rels><?xml version="1.0" encoding="UTF-8" standalone="yes"?>
<Relationships xmlns="http://schemas.openxmlformats.org/package/2006/relationships"><Relationship Id="rId3" Type="http://schemas.openxmlformats.org/officeDocument/2006/relationships/hyperlink" Target="https://mentor.ieee.org/802.11/dcn/21/11-21-0299-06-00be-crs-for-d0-3-eht-sta-features-cids.docx" TargetMode="External"/><Relationship Id="rId2" Type="http://schemas.openxmlformats.org/officeDocument/2006/relationships/hyperlink" Target="https://mentor.ieee.org/802.11/dcn/20/11-20-1982-20-00be-tgbe-motions-list-for-teleconferences-part-2.pptx" TargetMode="External"/><Relationship Id="rId1" Type="http://schemas.openxmlformats.org/officeDocument/2006/relationships/slideLayout" Target="../slideLayouts/slideLayout2.xml"/><Relationship Id="rId6" Type="http://schemas.openxmlformats.org/officeDocument/2006/relationships/hyperlink" Target="https://mentor.ieee.org/802.11/dcn/21/11-21-0455-05-00be-cr-for-35-2-1-2-preamble-puncturing.docx" TargetMode="External"/><Relationship Id="rId5" Type="http://schemas.openxmlformats.org/officeDocument/2006/relationships/hyperlink" Target="https://mentor.ieee.org/802.11/dcn/20/11-20-1965-03-00be-pdt-mac-mlo-mandatory-optional.docx" TargetMode="External"/><Relationship Id="rId4" Type="http://schemas.openxmlformats.org/officeDocument/2006/relationships/hyperlink" Target="https://mentor.ieee.org/802.11/dcn/21/11-21-0080-07-00be-twt-for-mld.docx" TargetMode="External"/></Relationships>
</file>

<file path=ppt/slides/_rels/slide26.xml.rels><?xml version="1.0" encoding="UTF-8" standalone="yes"?>
<Relationships xmlns="http://schemas.openxmlformats.org/package/2006/relationships"><Relationship Id="rId3" Type="http://schemas.openxmlformats.org/officeDocument/2006/relationships/hyperlink" Target="https://development.standards.ieee.org/P1102800033/par" TargetMode="External"/><Relationship Id="rId2" Type="http://schemas.openxmlformats.org/officeDocument/2006/relationships/hyperlink" Target="http://www.ieee802.org/11/Reports/tgbe_update.htm" TargetMode="External"/><Relationship Id="rId1" Type="http://schemas.openxmlformats.org/officeDocument/2006/relationships/slideLayout" Target="../slideLayouts/slideLayout2.xml"/><Relationship Id="rId4" Type="http://schemas.openxmlformats.org/officeDocument/2006/relationships/hyperlink" Target="https://mentor.ieee.org/802-ec/dcn/19/ec-19-0063-00-ACSD-p802-11be.docx"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mailto:jrosdahl@ieee.org" TargetMode="External"/></Relationships>
</file>

<file path=ppt/slides/_rels/slide5.xml.rels><?xml version="1.0" encoding="UTF-8" standalone="yes"?>
<Relationships xmlns="http://schemas.openxmlformats.org/package/2006/relationships"><Relationship Id="rId8" Type="http://schemas.openxmlformats.org/officeDocument/2006/relationships/hyperlink" Target="mailto:jeongki.kim.ieee@gmail.com" TargetMode="External"/><Relationship Id="rId3" Type="http://schemas.openxmlformats.org/officeDocument/2006/relationships/hyperlink" Target="https://imat.ieee.org/attendance" TargetMode="External"/><Relationship Id="rId7" Type="http://schemas.openxmlformats.org/officeDocument/2006/relationships/hyperlink" Target="mailto:sschelstraete@maxlinear.com" TargetMode="External"/><Relationship Id="rId2" Type="http://schemas.openxmlformats.org/officeDocument/2006/relationships/hyperlink" Target="https://mentor.ieee.org/802-ec/dcn/16/ec-16-0180-05-00EC-ieee-802-participation-slide.pptx" TargetMode="External"/><Relationship Id="rId1" Type="http://schemas.openxmlformats.org/officeDocument/2006/relationships/slideLayout" Target="../slideLayouts/slideLayout2.xml"/><Relationship Id="rId6" Type="http://schemas.openxmlformats.org/officeDocument/2006/relationships/hyperlink" Target="mailto:tianyu@apple.com" TargetMode="External"/><Relationship Id="rId5" Type="http://schemas.openxmlformats.org/officeDocument/2006/relationships/hyperlink" Target="mailto:aasterja@qti.qualcomm.com" TargetMode="External"/><Relationship Id="rId4" Type="http://schemas.openxmlformats.org/officeDocument/2006/relationships/hyperlink" Target="mailto:dennis.sundman@ericsson.com" TargetMode="External"/><Relationship Id="rId9" Type="http://schemas.openxmlformats.org/officeDocument/2006/relationships/hyperlink" Target="mailto:liwen.chu@nxp.com"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May 2021</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TGbe May 2021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2021-04-06</a:t>
            </a:r>
          </a:p>
        </p:txBody>
      </p:sp>
      <p:graphicFrame>
        <p:nvGraphicFramePr>
          <p:cNvPr id="3075" name="Object 3"/>
          <p:cNvGraphicFramePr>
            <a:graphicFrameLocks noChangeAspect="1"/>
          </p:cNvGraphicFramePr>
          <p:nvPr>
            <p:extLst>
              <p:ext uri="{D42A27DB-BD31-4B8C-83A1-F6EECF244321}">
                <p14:modId xmlns:p14="http://schemas.microsoft.com/office/powerpoint/2010/main" val="3420385986"/>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spid="_x0000_s1604" name="Document" r:id="rId4" imgW="8552553" imgH="2514074" progId="Word.Document.8">
                  <p:embed/>
                </p:oleObj>
              </mc:Choice>
              <mc:Fallback>
                <p:oleObj name="Document" r:id="rId4" imgW="8552553" imgH="2514074" progId="Word.Document.8">
                  <p:embed/>
                  <p:pic>
                    <p:nvPicPr>
                      <p:cNvPr id="3075" name="Object 3"/>
                      <p:cNvPicPr>
                        <a:picLocks noChangeAspect="1" noChangeArrowheads="1"/>
                      </p:cNvPicPr>
                      <p:nvPr/>
                    </p:nvPicPr>
                    <p:blipFill>
                      <a:blip r:embed="rId5"/>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May 2021</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May 2021</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May 2021</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800" dirty="0"/>
              <a:t>By participating in this activity, you agree to comply with the IEEE Code of Ethics, all applicable laws, and all IEEE policies and procedures including, but not limited to, the IEEE SA Copyright Policy.</a:t>
            </a:r>
            <a:endParaRPr lang="en-US" sz="1800" dirty="0"/>
          </a:p>
          <a:p>
            <a:pPr lvl="1">
              <a:buFont typeface="Arial" panose="020B0604020202020204" pitchFamily="34" charset="0"/>
              <a:buChar char="•"/>
            </a:pPr>
            <a:r>
              <a:rPr lang="en-GB" sz="1400" dirty="0"/>
              <a:t>Previously Published material (copyright assertion indicated) shall not be presented/submitted to the Working Group nor incorporated into a Working Group draft unless permission is granted. </a:t>
            </a:r>
            <a:endParaRPr lang="en-US" sz="1400" dirty="0"/>
          </a:p>
          <a:p>
            <a:pPr lvl="1">
              <a:buFont typeface="Arial" panose="020B0604020202020204" pitchFamily="34" charset="0"/>
              <a:buChar char="•"/>
            </a:pPr>
            <a:r>
              <a:rPr lang="en-GB" sz="1400" dirty="0"/>
              <a:t>Prior to presentation or submission, you shall notify the Working Group Chair of previously Published material and should assist the Chair in obtaining copyright permission acceptable to IEEE SA.</a:t>
            </a:r>
            <a:endParaRPr lang="en-US" sz="1400" dirty="0"/>
          </a:p>
          <a:p>
            <a:pPr lvl="1">
              <a:buFont typeface="Arial" panose="020B0604020202020204" pitchFamily="34" charset="0"/>
              <a:buChar char="•"/>
            </a:pPr>
            <a:r>
              <a:rPr lang="en-GB" sz="1400" dirty="0"/>
              <a:t>For material that is not previously Published, IEEE is automatically granted a license to use any material that is presented or submitted</a:t>
            </a:r>
            <a:endParaRPr lang="en-US" sz="1400"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May 2021</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indent="-3429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400" dirty="0">
                <a:hlinkClick r:id="rId2"/>
              </a:rPr>
              <a:t>https://standards.ieee.org/about/policies/bylaws/sect6-7.html#7</a:t>
            </a:r>
            <a:br>
              <a:rPr lang="en-US" sz="1400" dirty="0"/>
            </a:br>
            <a:r>
              <a:rPr lang="en-US" sz="1400" dirty="0"/>
              <a:t>	Clause 6.1 of the IEEE SA Standards Board Operations Manual</a:t>
            </a:r>
            <a:br>
              <a:rPr lang="en-US" sz="1400" dirty="0"/>
            </a:br>
            <a:r>
              <a:rPr lang="en-US" sz="1400" dirty="0"/>
              <a:t>	</a:t>
            </a:r>
            <a:r>
              <a:rPr lang="en-US" sz="1400" dirty="0">
                <a:hlinkClick r:id="rId3"/>
              </a:rPr>
              <a:t>https://standards.ieee.org/about/policies/opman/sect6.html</a:t>
            </a:r>
            <a:endParaRPr lang="en-US" sz="1400" dirty="0"/>
          </a:p>
          <a:p>
            <a:pPr>
              <a:buFont typeface="Arial" panose="020B0604020202020204" pitchFamily="34" charset="0"/>
              <a:buChar char="•"/>
            </a:pPr>
            <a:r>
              <a:rPr lang="en-US" sz="1600" dirty="0"/>
              <a:t>IEEE SA Copyright Permission</a:t>
            </a:r>
          </a:p>
          <a:p>
            <a:pPr marL="800100" lvl="1" indent="-3429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a:buFont typeface="Arial" panose="020B0604020202020204" pitchFamily="34" charset="0"/>
              <a:buChar char="•"/>
            </a:pPr>
            <a:r>
              <a:rPr lang="en-US" sz="1600" dirty="0"/>
              <a:t>IEEE SA Copyright FAQs</a:t>
            </a:r>
          </a:p>
          <a:p>
            <a:pPr marL="800100" lvl="1" indent="-342900">
              <a:buFont typeface="Arial" panose="020B0604020202020204" pitchFamily="34" charset="0"/>
              <a:buChar char="•"/>
            </a:pPr>
            <a:r>
              <a:rPr lang="en-US" sz="1400" dirty="0">
                <a:hlinkClick r:id="rId5"/>
              </a:rPr>
              <a:t>http://standards.ieee.org/faqs/copyrights.html/</a:t>
            </a:r>
            <a:endParaRPr lang="en-US" sz="1400" dirty="0"/>
          </a:p>
          <a:p>
            <a:pPr>
              <a:buFont typeface="Arial" panose="020B0604020202020204" pitchFamily="34" charset="0"/>
              <a:buChar char="•"/>
            </a:pPr>
            <a:r>
              <a:rPr lang="en-US" sz="1600" dirty="0"/>
              <a:t>IEEE SA Best Practices for IEEE Standards Development </a:t>
            </a:r>
          </a:p>
          <a:p>
            <a:pPr marL="800100" lvl="1" indent="-3429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a:buFont typeface="Arial" panose="020B0604020202020204" pitchFamily="34" charset="0"/>
              <a:buChar char="•"/>
            </a:pPr>
            <a:r>
              <a:rPr lang="en-US" sz="1600" dirty="0"/>
              <a:t>Distribution of Draft Standards (see 6.1.3 of the SASB Operations Manual)</a:t>
            </a:r>
          </a:p>
          <a:p>
            <a:pPr marL="800100" lvl="1" indent="-342900">
              <a:buFont typeface="Arial" panose="020B0604020202020204" pitchFamily="34" charset="0"/>
              <a:buChar char="•"/>
            </a:pPr>
            <a:r>
              <a:rPr lang="en-US" sz="1400" dirty="0">
                <a:hlinkClick r:id="rId3"/>
              </a:rPr>
              <a:t>https://standards.ieee.org/about/policies/opman/sect6.html</a:t>
            </a:r>
            <a:endParaRPr lang="en-US" sz="1400"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May 2021</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Call to order</a:t>
            </a:r>
          </a:p>
          <a:p>
            <a:pPr>
              <a:buFont typeface="Arial" panose="020B0604020202020204" pitchFamily="34" charset="0"/>
              <a:buChar char="•"/>
            </a:pPr>
            <a:r>
              <a:rPr lang="en-GB" altLang="en-US" sz="1800" dirty="0"/>
              <a:t>IEEE-SA policies and procedures</a:t>
            </a:r>
          </a:p>
          <a:p>
            <a:pPr>
              <a:buFont typeface="Arial" panose="020B0604020202020204" pitchFamily="34" charset="0"/>
              <a:buChar char="•"/>
            </a:pPr>
            <a:r>
              <a:rPr lang="en-US" sz="1800" dirty="0"/>
              <a:t>Approve TGbe minutes from previous conf calls</a:t>
            </a:r>
          </a:p>
          <a:p>
            <a:pPr>
              <a:buFont typeface="Arial" panose="020B0604020202020204" pitchFamily="34" charset="0"/>
              <a:buChar char="•"/>
            </a:pPr>
            <a:r>
              <a:rPr lang="en-US" sz="1800" dirty="0"/>
              <a:t>Presentation of submissions</a:t>
            </a:r>
          </a:p>
          <a:p>
            <a:pPr>
              <a:buFont typeface="Arial" panose="020B0604020202020204" pitchFamily="34" charset="0"/>
              <a:buChar char="•"/>
            </a:pPr>
            <a:r>
              <a:rPr lang="en-US" sz="1800" dirty="0"/>
              <a:t>Motions</a:t>
            </a:r>
          </a:p>
          <a:p>
            <a:pPr>
              <a:buFont typeface="Arial" panose="020B0604020202020204" pitchFamily="34" charset="0"/>
              <a:buChar char="•"/>
            </a:pPr>
            <a:r>
              <a:rPr lang="en-US" sz="1800" dirty="0"/>
              <a:t>Any other business</a:t>
            </a:r>
          </a:p>
          <a:p>
            <a:pPr>
              <a:buFont typeface="Arial" panose="020B0604020202020204" pitchFamily="34" charset="0"/>
              <a:buChar char="•"/>
            </a:pPr>
            <a:endParaRPr lang="en-US" sz="1800" dirty="0"/>
          </a:p>
          <a:p>
            <a:pPr>
              <a:buFont typeface="Arial" panose="020B0604020202020204" pitchFamily="34" charset="0"/>
              <a:buChar char="•"/>
            </a:pPr>
            <a:r>
              <a:rPr lang="en-US" sz="1800" dirty="0"/>
              <a:t>Note: Presentation queues can be found in the document below:</a:t>
            </a:r>
          </a:p>
          <a:p>
            <a:pPr lvl="1">
              <a:buFont typeface="Arial" panose="020B0604020202020204" pitchFamily="34" charset="0"/>
              <a:buChar char="•"/>
            </a:pPr>
            <a:r>
              <a:rPr lang="en-US" sz="1400" dirty="0">
                <a:solidFill>
                  <a:srgbClr val="FF0000"/>
                </a:solidFill>
                <a:hlinkClick r:id="rId2"/>
              </a:rPr>
              <a:t>785r0</a:t>
            </a:r>
            <a:endParaRPr lang="en-US" sz="1400" dirty="0">
              <a:solidFill>
                <a:srgbClr val="FF0000"/>
              </a:solidFill>
            </a:endParaRPr>
          </a:p>
          <a:p>
            <a:pPr lvl="1">
              <a:buFont typeface="Arial" panose="020B0604020202020204" pitchFamily="34" charset="0"/>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C00CAC69-BF6D-4936-9CE0-D96F88ACD748}"/>
              </a:ext>
            </a:extLst>
          </p:cNvPr>
          <p:cNvSpPr>
            <a:spLocks noGrp="1"/>
          </p:cNvSpPr>
          <p:nvPr>
            <p:ph type="dt" idx="15"/>
          </p:nvPr>
        </p:nvSpPr>
        <p:spPr>
          <a:xfrm>
            <a:off x="696912" y="333375"/>
            <a:ext cx="2303451" cy="273050"/>
          </a:xfrm>
        </p:spPr>
        <p:txBody>
          <a:bodyPr/>
          <a:lstStyle/>
          <a:p>
            <a:r>
              <a:rPr lang="en-US" dirty="0"/>
              <a:t>May 2021</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Agenda Overview</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457201" y="1830387"/>
            <a:ext cx="4343399" cy="4645026"/>
          </a:xfrm>
        </p:spPr>
        <p:txBody>
          <a:bodyPr/>
          <a:lstStyle/>
          <a:p>
            <a:pPr lvl="0">
              <a:buFont typeface="Arial" panose="020B0604020202020204" pitchFamily="34" charset="0"/>
              <a:buChar char="•"/>
            </a:pPr>
            <a:r>
              <a:rPr lang="en-US" altLang="en-US" sz="1600" dirty="0"/>
              <a:t>Monday, May 10, MAC/PHY (19:00-21:00)</a:t>
            </a:r>
          </a:p>
          <a:p>
            <a:pPr marL="800100" lvl="1" indent="-342900">
              <a:buFont typeface="Arial" panose="020B0604020202020204" pitchFamily="34" charset="0"/>
              <a:buChar char="•"/>
            </a:pPr>
            <a:r>
              <a:rPr lang="en-US" altLang="en-US" sz="1400" dirty="0"/>
              <a:t>Call meeting to order </a:t>
            </a:r>
          </a:p>
          <a:p>
            <a:pPr marL="800100" lvl="1" indent="-342900">
              <a:buFont typeface="Arial" panose="020B0604020202020204" pitchFamily="34" charset="0"/>
              <a:buChar char="•"/>
            </a:pPr>
            <a:r>
              <a:rPr lang="en-US" altLang="en-US" sz="1400" dirty="0"/>
              <a:t>IEEE-SA Policies and Procedure</a:t>
            </a:r>
          </a:p>
          <a:p>
            <a:pPr marL="800100" lvl="1" indent="-342900">
              <a:buFont typeface="Arial" panose="020B0604020202020204" pitchFamily="34" charset="0"/>
              <a:buChar char="•"/>
            </a:pPr>
            <a:r>
              <a:rPr lang="en-US" altLang="en-US" sz="1400" dirty="0"/>
              <a:t>Presentation of submissions</a:t>
            </a:r>
          </a:p>
          <a:p>
            <a:pPr marL="800100" lvl="1" indent="-342900">
              <a:buFont typeface="Arial" panose="020B0604020202020204" pitchFamily="34" charset="0"/>
              <a:buChar char="•"/>
            </a:pPr>
            <a:r>
              <a:rPr lang="en-US" altLang="en-US" sz="1400" dirty="0"/>
              <a:t>Recess</a:t>
            </a:r>
          </a:p>
          <a:p>
            <a:pPr>
              <a:buFont typeface="Arial" panose="020B0604020202020204" pitchFamily="34" charset="0"/>
              <a:buChar char="•"/>
            </a:pPr>
            <a:endParaRPr lang="en-US" altLang="en-US" sz="1600" dirty="0"/>
          </a:p>
          <a:p>
            <a:pPr>
              <a:buFont typeface="Arial" panose="020B0604020202020204" pitchFamily="34" charset="0"/>
              <a:buChar char="•"/>
            </a:pPr>
            <a:r>
              <a:rPr lang="en-US" altLang="en-US" sz="1600" dirty="0"/>
              <a:t>Wednesday, May 12, Joint (09:00-11:00)</a:t>
            </a:r>
          </a:p>
          <a:p>
            <a:pPr marL="800100" lvl="1" indent="-342900">
              <a:buFont typeface="Arial" panose="020B0604020202020204" pitchFamily="34" charset="0"/>
              <a:buChar char="•"/>
            </a:pPr>
            <a:r>
              <a:rPr lang="en-US" altLang="en-US" sz="1400" dirty="0"/>
              <a:t>Call meeting to order </a:t>
            </a:r>
          </a:p>
          <a:p>
            <a:pPr marL="800100" lvl="1" indent="-342900">
              <a:buFont typeface="Arial" panose="020B0604020202020204" pitchFamily="34" charset="0"/>
              <a:buChar char="•"/>
            </a:pPr>
            <a:r>
              <a:rPr lang="en-US" altLang="en-US" sz="1400" dirty="0"/>
              <a:t>IEEE-SA Policies and Procedure</a:t>
            </a:r>
          </a:p>
          <a:p>
            <a:pPr marL="800100" lvl="1" indent="-342900">
              <a:buFont typeface="Arial" panose="020B0604020202020204" pitchFamily="34" charset="0"/>
              <a:buChar char="•"/>
            </a:pPr>
            <a:r>
              <a:rPr lang="en-US" altLang="en-US" sz="1400" dirty="0"/>
              <a:t>Presentation of submissions</a:t>
            </a:r>
          </a:p>
          <a:p>
            <a:pPr marL="800100" lvl="1" indent="-342900">
              <a:buFont typeface="Arial" panose="020B0604020202020204" pitchFamily="34" charset="0"/>
              <a:buChar char="•"/>
            </a:pPr>
            <a:r>
              <a:rPr lang="en-US" altLang="en-US" sz="1400" dirty="0"/>
              <a:t>Motions</a:t>
            </a:r>
          </a:p>
          <a:p>
            <a:pPr marL="800100" lvl="1" indent="-342900">
              <a:buFont typeface="Arial" panose="020B0604020202020204" pitchFamily="34" charset="0"/>
              <a:buChar char="•"/>
            </a:pPr>
            <a:r>
              <a:rPr lang="en-US" altLang="en-US" sz="1400" dirty="0"/>
              <a:t>Recess</a:t>
            </a:r>
          </a:p>
          <a:p>
            <a:pPr marL="1200150" lvl="2" indent="-342900">
              <a:buFont typeface="Arial" panose="020B0604020202020204" pitchFamily="34" charset="0"/>
              <a:buChar char="•"/>
            </a:pPr>
            <a:endParaRPr lang="en-US" altLang="en-US" sz="1100" dirty="0"/>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a:t>Alfred Asterjadhi, Qualcomm Inc.</a:t>
            </a:r>
            <a:endParaRPr lang="en-GB" dirty="0"/>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p:txBody>
          <a:bodyPr/>
          <a:lstStyle/>
          <a:p>
            <a:r>
              <a:rPr lang="en-US" dirty="0"/>
              <a:t>May 2021</a:t>
            </a:r>
            <a:endParaRPr lang="en-GB" dirty="0"/>
          </a:p>
        </p:txBody>
      </p:sp>
      <p:sp>
        <p:nvSpPr>
          <p:cNvPr id="17" name="Content Placeholder 2">
            <a:extLst>
              <a:ext uri="{FF2B5EF4-FFF2-40B4-BE49-F238E27FC236}">
                <a16:creationId xmlns:a16="http://schemas.microsoft.com/office/drawing/2014/main" id="{442A1050-6527-4B2E-A943-E125D6B48B52}"/>
              </a:ext>
            </a:extLst>
          </p:cNvPr>
          <p:cNvSpPr txBox="1">
            <a:spLocks/>
          </p:cNvSpPr>
          <p:nvPr/>
        </p:nvSpPr>
        <p:spPr bwMode="auto">
          <a:xfrm>
            <a:off x="4669172" y="1830387"/>
            <a:ext cx="4441272" cy="40370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600" dirty="0"/>
              <a:t>Thursday, May 13, MAC/PHY (09:00-11:00)</a:t>
            </a:r>
          </a:p>
          <a:p>
            <a:pPr marL="800100" lvl="1" indent="-342900">
              <a:buFont typeface="Arial" panose="020B0604020202020204" pitchFamily="34" charset="0"/>
              <a:buChar char="•"/>
            </a:pPr>
            <a:r>
              <a:rPr lang="en-US" altLang="en-US" sz="1400" dirty="0"/>
              <a:t>Call meeting to order </a:t>
            </a:r>
          </a:p>
          <a:p>
            <a:pPr marL="800100" lvl="1" indent="-342900">
              <a:buFont typeface="Arial" panose="020B0604020202020204" pitchFamily="34" charset="0"/>
              <a:buChar char="•"/>
            </a:pPr>
            <a:r>
              <a:rPr lang="en-US" altLang="en-US" sz="1400" dirty="0"/>
              <a:t>IEEE-SA Policies and Procedure</a:t>
            </a:r>
          </a:p>
          <a:p>
            <a:pPr marL="800100" lvl="1" indent="-342900">
              <a:buFont typeface="Arial" panose="020B0604020202020204" pitchFamily="34" charset="0"/>
              <a:buChar char="•"/>
            </a:pPr>
            <a:r>
              <a:rPr lang="en-US" altLang="en-US" sz="1400" dirty="0"/>
              <a:t>Presentation of submissions</a:t>
            </a:r>
          </a:p>
          <a:p>
            <a:pPr marL="800100" lvl="1" indent="-342900">
              <a:buFont typeface="Arial" panose="020B0604020202020204" pitchFamily="34" charset="0"/>
              <a:buChar char="•"/>
            </a:pPr>
            <a:r>
              <a:rPr lang="en-US" altLang="en-US" sz="1400" dirty="0"/>
              <a:t>Adjourn</a:t>
            </a:r>
          </a:p>
          <a:p>
            <a:pPr marL="800100" lvl="1" indent="-342900">
              <a:buFont typeface="Arial" panose="020B0604020202020204" pitchFamily="34" charset="0"/>
              <a:buChar char="•"/>
            </a:pPr>
            <a:endParaRPr lang="en-US" altLang="en-US" sz="1400" dirty="0"/>
          </a:p>
          <a:p>
            <a:pPr>
              <a:buFont typeface="Arial" panose="020B0604020202020204" pitchFamily="34" charset="0"/>
              <a:buChar char="•"/>
            </a:pPr>
            <a:r>
              <a:rPr lang="en-US" altLang="en-US" sz="1600" dirty="0"/>
              <a:t>Monday, May 17, Joint (09:00-11:00)</a:t>
            </a:r>
          </a:p>
          <a:p>
            <a:pPr marL="800100" lvl="1" indent="-342900">
              <a:buFont typeface="Arial" panose="020B0604020202020204" pitchFamily="34" charset="0"/>
              <a:buChar char="•"/>
            </a:pPr>
            <a:r>
              <a:rPr lang="en-US" altLang="en-US" sz="1400" dirty="0"/>
              <a:t>Call meeting to order </a:t>
            </a:r>
          </a:p>
          <a:p>
            <a:pPr marL="800100" lvl="1" indent="-342900">
              <a:buFont typeface="Arial" panose="020B0604020202020204" pitchFamily="34" charset="0"/>
              <a:buChar char="•"/>
            </a:pPr>
            <a:r>
              <a:rPr lang="en-US" altLang="en-US" sz="1400" dirty="0"/>
              <a:t>IEEE-SA Policies and Procedure</a:t>
            </a:r>
          </a:p>
          <a:p>
            <a:pPr marL="800100" lvl="1" indent="-342900">
              <a:buFont typeface="Arial" panose="020B0604020202020204" pitchFamily="34" charset="0"/>
              <a:buChar char="•"/>
            </a:pPr>
            <a:r>
              <a:rPr lang="en-US" altLang="en-US" sz="1400" dirty="0"/>
              <a:t>Presentation of submissions</a:t>
            </a:r>
          </a:p>
          <a:p>
            <a:pPr marL="800100" lvl="1" indent="-342900">
              <a:buFont typeface="Arial" panose="020B0604020202020204" pitchFamily="34" charset="0"/>
              <a:buChar char="•"/>
            </a:pPr>
            <a:r>
              <a:rPr lang="en-US" altLang="en-US" sz="1400" dirty="0"/>
              <a:t>Motions</a:t>
            </a:r>
          </a:p>
          <a:p>
            <a:pPr marL="800100" lvl="1" indent="-342900">
              <a:buFont typeface="Arial" panose="020B0604020202020204" pitchFamily="34" charset="0"/>
              <a:buChar char="•"/>
            </a:pPr>
            <a:r>
              <a:rPr lang="en-US" altLang="en-US" sz="1400" dirty="0"/>
              <a:t>Adjourn</a:t>
            </a:r>
          </a:p>
        </p:txBody>
      </p:sp>
    </p:spTree>
    <p:extLst>
      <p:ext uri="{BB962C8B-B14F-4D97-AF65-F5344CB8AC3E}">
        <p14:creationId xmlns:p14="http://schemas.microsoft.com/office/powerpoint/2010/main" val="224322841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27F32D-AAB2-4E4E-8703-7DB27C650C46}"/>
              </a:ext>
            </a:extLst>
          </p:cNvPr>
          <p:cNvSpPr>
            <a:spLocks noGrp="1"/>
          </p:cNvSpPr>
          <p:nvPr>
            <p:ph type="title"/>
          </p:nvPr>
        </p:nvSpPr>
        <p:spPr/>
        <p:txBody>
          <a:bodyPr/>
          <a:lstStyle/>
          <a:p>
            <a:r>
              <a:rPr lang="en-US" altLang="en-US" dirty="0">
                <a:highlight>
                  <a:srgbClr val="00FF00"/>
                </a:highlight>
              </a:rPr>
              <a:t>Monday PHY Agenda (19:00-21:00)</a:t>
            </a:r>
            <a:endParaRPr lang="en-US" dirty="0">
              <a:highlight>
                <a:srgbClr val="00FF00"/>
              </a:highlight>
            </a:endParaRPr>
          </a:p>
        </p:txBody>
      </p:sp>
      <p:sp>
        <p:nvSpPr>
          <p:cNvPr id="3" name="Content Placeholder 2">
            <a:extLst>
              <a:ext uri="{FF2B5EF4-FFF2-40B4-BE49-F238E27FC236}">
                <a16:creationId xmlns:a16="http://schemas.microsoft.com/office/drawing/2014/main" id="{D3245099-458D-4C79-9B1C-5CE8FF5DED80}"/>
              </a:ext>
            </a:extLst>
          </p:cNvPr>
          <p:cNvSpPr>
            <a:spLocks noGrp="1"/>
          </p:cNvSpPr>
          <p:nvPr>
            <p:ph idx="1"/>
          </p:nvPr>
        </p:nvSpPr>
        <p:spPr>
          <a:xfrm>
            <a:off x="685800" y="1600200"/>
            <a:ext cx="7770813" cy="4875214"/>
          </a:xfrm>
        </p:spPr>
        <p:txBody>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p>
          <a:p>
            <a:pPr lvl="0">
              <a:buFont typeface="Arial" panose="020B0604020202020204" pitchFamily="34" charset="0"/>
              <a:buChar char="•"/>
            </a:pPr>
            <a:r>
              <a:rPr lang="en-GB" sz="1200" dirty="0"/>
              <a:t>CR Submissions:</a:t>
            </a:r>
          </a:p>
          <a:p>
            <a:pPr marL="800100" lvl="1" indent="-342900">
              <a:buFont typeface="Arial" panose="020B0604020202020204" pitchFamily="34" charset="0"/>
              <a:buChar char="•"/>
            </a:pPr>
            <a:r>
              <a:rPr lang="en-GB" sz="1100" dirty="0">
                <a:solidFill>
                  <a:srgbClr val="00B050"/>
                </a:solidFill>
                <a:hlinkClick r:id="rId2">
                  <a:extLst>
                    <a:ext uri="{A12FA001-AC4F-418D-AE19-62706E023703}">
                      <ahyp:hlinkClr xmlns:ahyp="http://schemas.microsoft.com/office/drawing/2018/hyperlinkcolor" val="tx"/>
                    </a:ext>
                  </a:extLst>
                </a:hlinkClick>
              </a:rPr>
              <a:t>477r2</a:t>
            </a:r>
            <a:r>
              <a:rPr lang="en-GB" sz="1100" dirty="0">
                <a:solidFill>
                  <a:srgbClr val="00B050"/>
                </a:solidFill>
              </a:rPr>
              <a:t> </a:t>
            </a:r>
            <a:r>
              <a:rPr lang="en-US" sz="1100" dirty="0">
                <a:solidFill>
                  <a:srgbClr val="00B050"/>
                </a:solidFill>
              </a:rPr>
              <a:t>CR for Non-HT duplicate transmission 			Rui Cao 		[1 CID-SP]</a:t>
            </a:r>
            <a:endParaRPr lang="en-GB" sz="1100" dirty="0">
              <a:solidFill>
                <a:srgbClr val="00B050"/>
              </a:solidFill>
            </a:endParaRPr>
          </a:p>
          <a:p>
            <a:pPr marL="800100" lvl="1" indent="-342900">
              <a:buFont typeface="Arial" panose="020B0604020202020204" pitchFamily="34" charset="0"/>
              <a:buChar char="•"/>
            </a:pPr>
            <a:r>
              <a:rPr lang="pt-BR" sz="1100" dirty="0">
                <a:solidFill>
                  <a:srgbClr val="0070C0"/>
                </a:solidFill>
                <a:hlinkClick r:id="rId3">
                  <a:extLst>
                    <a:ext uri="{A12FA001-AC4F-418D-AE19-62706E023703}">
                      <ahyp:hlinkClr xmlns:ahyp="http://schemas.microsoft.com/office/drawing/2018/hyperlinkcolor" val="tx"/>
                    </a:ext>
                  </a:extLst>
                </a:hlinkClick>
              </a:rPr>
              <a:t>754r0</a:t>
            </a:r>
            <a:r>
              <a:rPr lang="pt-BR" sz="1100" dirty="0">
                <a:solidFill>
                  <a:srgbClr val="0070C0"/>
                </a:solidFill>
              </a:rPr>
              <a:t> CR for CIDs 1244 1254					Yan Xin		[2 CIDs]</a:t>
            </a:r>
          </a:p>
          <a:p>
            <a:pPr marL="800100" lvl="1" indent="-342900">
              <a:buFont typeface="Arial" panose="020B0604020202020204" pitchFamily="34" charset="0"/>
              <a:buChar char="•"/>
            </a:pPr>
            <a:r>
              <a:rPr lang="pt-BR" sz="1100" dirty="0">
                <a:solidFill>
                  <a:srgbClr val="0070C0"/>
                </a:solidFill>
                <a:hlinkClick r:id="rId4">
                  <a:extLst>
                    <a:ext uri="{A12FA001-AC4F-418D-AE19-62706E023703}">
                      <ahyp:hlinkClr xmlns:ahyp="http://schemas.microsoft.com/office/drawing/2018/hyperlinkcolor" val="tx"/>
                    </a:ext>
                  </a:extLst>
                </a:hlinkClick>
              </a:rPr>
              <a:t>786r0</a:t>
            </a:r>
            <a:r>
              <a:rPr lang="pt-BR" sz="1100" dirty="0">
                <a:solidFill>
                  <a:srgbClr val="0070C0"/>
                </a:solidFill>
              </a:rPr>
              <a:t> </a:t>
            </a:r>
            <a:r>
              <a:rPr lang="en-US" sz="1100" dirty="0">
                <a:solidFill>
                  <a:srgbClr val="0070C0"/>
                </a:solidFill>
              </a:rPr>
              <a:t>CR for CID 3165 						Eunsung Park 		[1 CID]</a:t>
            </a:r>
            <a:endParaRPr lang="pt-BR" sz="1100" dirty="0">
              <a:solidFill>
                <a:srgbClr val="0070C0"/>
              </a:solidFill>
            </a:endParaRPr>
          </a:p>
          <a:p>
            <a:pPr marL="800100" lvl="1" indent="-342900">
              <a:buFont typeface="Arial" panose="020B0604020202020204" pitchFamily="34" charset="0"/>
              <a:buChar char="•"/>
            </a:pPr>
            <a:r>
              <a:rPr lang="en-GB" sz="1100" u="sng" dirty="0">
                <a:solidFill>
                  <a:srgbClr val="00B050"/>
                </a:solidFill>
                <a:hlinkClick r:id="rId5">
                  <a:extLst>
                    <a:ext uri="{A12FA001-AC4F-418D-AE19-62706E023703}">
                      <ahyp:hlinkClr xmlns:ahyp="http://schemas.microsoft.com/office/drawing/2018/hyperlinkcolor" val="tx"/>
                    </a:ext>
                  </a:extLst>
                </a:hlinkClick>
              </a:rPr>
              <a:t>748r0</a:t>
            </a:r>
            <a:r>
              <a:rPr lang="en-GB" sz="1100" dirty="0">
                <a:solidFill>
                  <a:srgbClr val="00B050"/>
                </a:solidFill>
              </a:rPr>
              <a:t> CR for CID 1249, 1250, 1962, 3275 			Myeongjin Kim		</a:t>
            </a:r>
            <a:r>
              <a:rPr lang="pt-BR" sz="1100" dirty="0">
                <a:solidFill>
                  <a:srgbClr val="00B050"/>
                </a:solidFill>
              </a:rPr>
              <a:t>[4 CIDs]</a:t>
            </a:r>
          </a:p>
          <a:p>
            <a:pPr marL="800100" lvl="1" indent="-342900">
              <a:buFont typeface="Arial" panose="020B0604020202020204" pitchFamily="34" charset="0"/>
              <a:buChar char="•"/>
            </a:pPr>
            <a:r>
              <a:rPr lang="en-US" sz="1100" dirty="0">
                <a:solidFill>
                  <a:srgbClr val="00B050"/>
                </a:solidFill>
              </a:rPr>
              <a:t>303r2 CR on some CIDs in U-SIG sub-clause 36.3.11.7.2. 	Oded Redlich 		[10 CIDs]</a:t>
            </a:r>
            <a:endParaRPr lang="pt-BR" sz="1100" dirty="0">
              <a:solidFill>
                <a:srgbClr val="00B050"/>
              </a:solidFill>
            </a:endParaRPr>
          </a:p>
          <a:p>
            <a:pPr>
              <a:buFont typeface="Arial" panose="020B0604020202020204" pitchFamily="34" charset="0"/>
              <a:buChar char="•"/>
            </a:pPr>
            <a:r>
              <a:rPr lang="en-GB" sz="1200" dirty="0"/>
              <a:t>PDT Submissions:</a:t>
            </a:r>
          </a:p>
          <a:p>
            <a:pPr marL="800100" lvl="1" indent="-342900">
              <a:buFont typeface="Arial" panose="020B0604020202020204" pitchFamily="34" charset="0"/>
              <a:buChar char="•"/>
            </a:pPr>
            <a:r>
              <a:rPr lang="en-GB" sz="1100" dirty="0">
                <a:solidFill>
                  <a:srgbClr val="00B050"/>
                </a:solidFill>
                <a:hlinkClick r:id="rId6">
                  <a:extLst>
                    <a:ext uri="{A12FA001-AC4F-418D-AE19-62706E023703}">
                      <ahyp:hlinkClr xmlns:ahyp="http://schemas.microsoft.com/office/drawing/2018/hyperlinkcolor" val="tx"/>
                    </a:ext>
                  </a:extLst>
                </a:hlinkClick>
              </a:rPr>
              <a:t>680r2</a:t>
            </a:r>
            <a:r>
              <a:rPr lang="en-GB" sz="1100" dirty="0">
                <a:solidFill>
                  <a:srgbClr val="00B050"/>
                </a:solidFill>
              </a:rPr>
              <a:t> Text change for usage of 1x EHT-LTF			Jianhan Liu</a:t>
            </a:r>
          </a:p>
          <a:p>
            <a:pPr marL="800100" lvl="1" indent="-342900">
              <a:buFont typeface="Arial" panose="020B0604020202020204" pitchFamily="34" charset="0"/>
              <a:buChar char="•"/>
            </a:pPr>
            <a:r>
              <a:rPr lang="en-GB" sz="1100" dirty="0">
                <a:solidFill>
                  <a:schemeClr val="bg1">
                    <a:lumMod val="65000"/>
                  </a:schemeClr>
                </a:solidFill>
                <a:hlinkClick r:id="rId7">
                  <a:extLst>
                    <a:ext uri="{A12FA001-AC4F-418D-AE19-62706E023703}">
                      <ahyp:hlinkClr xmlns:ahyp="http://schemas.microsoft.com/office/drawing/2018/hyperlinkcolor" val="tx"/>
                    </a:ext>
                  </a:extLst>
                </a:hlinkClick>
              </a:rPr>
              <a:t>755r0</a:t>
            </a:r>
            <a:r>
              <a:rPr lang="en-GB" sz="1100" dirty="0">
                <a:solidFill>
                  <a:schemeClr val="bg1">
                    <a:lumMod val="65000"/>
                  </a:schemeClr>
                </a:solidFill>
              </a:rPr>
              <a:t> PDT Clarification Extra LTF PHY Capability		Steve Shellhammer</a:t>
            </a:r>
          </a:p>
          <a:p>
            <a:pPr marL="800100" lvl="1" indent="-342900">
              <a:buFont typeface="Arial" panose="020B0604020202020204" pitchFamily="34" charset="0"/>
              <a:buChar char="•"/>
            </a:pPr>
            <a:r>
              <a:rPr lang="en-GB" sz="1100" dirty="0">
                <a:solidFill>
                  <a:schemeClr val="bg1">
                    <a:lumMod val="65000"/>
                  </a:schemeClr>
                </a:solidFill>
                <a:hlinkClick r:id="rId8">
                  <a:extLst>
                    <a:ext uri="{A12FA001-AC4F-418D-AE19-62706E023703}">
                      <ahyp:hlinkClr xmlns:ahyp="http://schemas.microsoft.com/office/drawing/2018/hyperlinkcolor" val="tx"/>
                    </a:ext>
                  </a:extLst>
                </a:hlinkClick>
              </a:rPr>
              <a:t>763r0</a:t>
            </a:r>
            <a:r>
              <a:rPr lang="en-GB" sz="1100" dirty="0">
                <a:solidFill>
                  <a:schemeClr val="bg1">
                    <a:lumMod val="65000"/>
                  </a:schemeClr>
                </a:solidFill>
              </a:rPr>
              <a:t> Smaller Operating BW STA Participating Large BW 	Wook Bong Lee</a:t>
            </a:r>
          </a:p>
          <a:p>
            <a:pPr marL="800100" lvl="1" indent="-342900">
              <a:buFont typeface="Arial" panose="020B0604020202020204" pitchFamily="34" charset="0"/>
              <a:buChar char="•"/>
            </a:pPr>
            <a:r>
              <a:rPr lang="en-GB" sz="1100" dirty="0">
                <a:solidFill>
                  <a:schemeClr val="bg1">
                    <a:lumMod val="65000"/>
                  </a:schemeClr>
                </a:solidFill>
                <a:hlinkClick r:id="rId9">
                  <a:extLst>
                    <a:ext uri="{A12FA001-AC4F-418D-AE19-62706E023703}">
                      <ahyp:hlinkClr xmlns:ahyp="http://schemas.microsoft.com/office/drawing/2018/hyperlinkcolor" val="tx"/>
                    </a:ext>
                  </a:extLst>
                </a:hlinkClick>
              </a:rPr>
              <a:t>778r1</a:t>
            </a:r>
            <a:r>
              <a:rPr lang="en-GB" sz="1100" dirty="0">
                <a:solidFill>
                  <a:schemeClr val="bg1">
                    <a:lumMod val="65000"/>
                  </a:schemeClr>
                </a:solidFill>
              </a:rPr>
              <a:t> Proposed Changes for Puncturing				Ron Porat</a:t>
            </a:r>
          </a:p>
          <a:p>
            <a:pPr>
              <a:buFont typeface="Arial" panose="020B0604020202020204" pitchFamily="34" charset="0"/>
              <a:buChar char="•"/>
            </a:pPr>
            <a:r>
              <a:rPr lang="en-GB" sz="1200" dirty="0"/>
              <a:t>Technical Submissions:</a:t>
            </a:r>
          </a:p>
          <a:p>
            <a:pPr marL="800100" lvl="1" indent="-342900">
              <a:buFont typeface="Arial" panose="020B0604020202020204" pitchFamily="34" charset="0"/>
              <a:buChar char="•"/>
            </a:pPr>
            <a:r>
              <a:rPr lang="en-GB" sz="1100" u="sng" dirty="0">
                <a:solidFill>
                  <a:srgbClr val="00B050"/>
                </a:solidFill>
                <a:hlinkClick r:id="rId10">
                  <a:extLst>
                    <a:ext uri="{A12FA001-AC4F-418D-AE19-62706E023703}">
                      <ahyp:hlinkClr xmlns:ahyp="http://schemas.microsoft.com/office/drawing/2018/hyperlinkcolor" val="tx"/>
                    </a:ext>
                  </a:extLst>
                </a:hlinkClick>
              </a:rPr>
              <a:t>729r0</a:t>
            </a:r>
            <a:r>
              <a:rPr lang="en-GB" sz="1100" dirty="0">
                <a:solidFill>
                  <a:srgbClr val="00B050"/>
                </a:solidFill>
              </a:rPr>
              <a:t> Disregard bits in TB PPDU 				Ron Porat		[SP]</a:t>
            </a:r>
            <a:endParaRPr lang="en-GB" sz="1100" dirty="0">
              <a:solidFill>
                <a:srgbClr val="00B050"/>
              </a:solidFill>
              <a:hlinkClick r:id="rId11">
                <a:extLst>
                  <a:ext uri="{A12FA001-AC4F-418D-AE19-62706E023703}">
                    <ahyp:hlinkClr xmlns:ahyp="http://schemas.microsoft.com/office/drawing/2018/hyperlinkcolor" val="tx"/>
                  </a:ext>
                </a:extLst>
              </a:hlinkClick>
            </a:endParaRPr>
          </a:p>
          <a:p>
            <a:pPr marL="800100" lvl="1" indent="-342900">
              <a:buFont typeface="Arial" panose="020B0604020202020204" pitchFamily="34" charset="0"/>
              <a:buChar char="•"/>
            </a:pPr>
            <a:r>
              <a:rPr lang="en-GB" sz="1100" dirty="0">
                <a:solidFill>
                  <a:srgbClr val="FFC000"/>
                </a:solidFill>
                <a:hlinkClick r:id="rId11">
                  <a:extLst>
                    <a:ext uri="{A12FA001-AC4F-418D-AE19-62706E023703}">
                      <ahyp:hlinkClr xmlns:ahyp="http://schemas.microsoft.com/office/drawing/2018/hyperlinkcolor" val="tx"/>
                    </a:ext>
                  </a:extLst>
                </a:hlinkClick>
              </a:rPr>
              <a:t>618r2</a:t>
            </a:r>
            <a:r>
              <a:rPr lang="en-GB" sz="1100" dirty="0">
                <a:solidFill>
                  <a:srgbClr val="FFC000"/>
                </a:solidFill>
              </a:rPr>
              <a:t> EVM and SFO/STO					Brian Hart</a:t>
            </a:r>
          </a:p>
          <a:p>
            <a:pPr marL="800100" lvl="1" indent="-342900">
              <a:buFont typeface="Arial" panose="020B0604020202020204" pitchFamily="34" charset="0"/>
              <a:buChar char="•"/>
            </a:pPr>
            <a:r>
              <a:rPr lang="en-GB" sz="1100" dirty="0">
                <a:solidFill>
                  <a:srgbClr val="FFC000"/>
                </a:solidFill>
                <a:hlinkClick r:id="rId12">
                  <a:extLst>
                    <a:ext uri="{A12FA001-AC4F-418D-AE19-62706E023703}">
                      <ahyp:hlinkClr xmlns:ahyp="http://schemas.microsoft.com/office/drawing/2018/hyperlinkcolor" val="tx"/>
                    </a:ext>
                  </a:extLst>
                </a:hlinkClick>
              </a:rPr>
              <a:t>368r2</a:t>
            </a:r>
            <a:r>
              <a:rPr lang="en-GB" sz="1100" dirty="0">
                <a:solidFill>
                  <a:srgbClr val="FFC000"/>
                </a:solidFill>
              </a:rPr>
              <a:t> Diversity Enhancement for DUP mode			Ali T. </a:t>
            </a:r>
            <a:r>
              <a:rPr lang="en-GB" sz="1100" dirty="0" err="1">
                <a:solidFill>
                  <a:srgbClr val="FFC000"/>
                </a:solidFill>
              </a:rPr>
              <a:t>Dogukan</a:t>
            </a:r>
            <a:endParaRPr lang="en-GB" sz="1100" dirty="0">
              <a:solidFill>
                <a:srgbClr val="FFC000"/>
              </a:solidFill>
            </a:endParaRPr>
          </a:p>
          <a:p>
            <a:pPr lvl="0">
              <a:buFont typeface="Arial" panose="020B0604020202020204" pitchFamily="34" charset="0"/>
              <a:buChar char="•"/>
            </a:pPr>
            <a:r>
              <a:rPr lang="en-GB" sz="1200" dirty="0" err="1"/>
              <a:t>AoB</a:t>
            </a:r>
            <a:r>
              <a:rPr lang="en-GB" sz="1200" dirty="0"/>
              <a:t>:</a:t>
            </a:r>
          </a:p>
          <a:p>
            <a:pPr lvl="0">
              <a:buFont typeface="Arial" panose="020B0604020202020204" pitchFamily="34" charset="0"/>
              <a:buChar char="•"/>
            </a:pPr>
            <a:r>
              <a:rPr lang="en-GB" sz="1200" dirty="0"/>
              <a:t>Recess</a:t>
            </a:r>
            <a:endParaRPr lang="en-US" sz="1200" dirty="0"/>
          </a:p>
          <a:p>
            <a:pPr>
              <a:buFont typeface="Arial" panose="020B0604020202020204" pitchFamily="34" charset="0"/>
              <a:buChar char="•"/>
            </a:pPr>
            <a:endParaRPr lang="en-US" sz="1200" dirty="0"/>
          </a:p>
        </p:txBody>
      </p:sp>
      <p:sp>
        <p:nvSpPr>
          <p:cNvPr id="4" name="Slide Number Placeholder 3">
            <a:extLst>
              <a:ext uri="{FF2B5EF4-FFF2-40B4-BE49-F238E27FC236}">
                <a16:creationId xmlns:a16="http://schemas.microsoft.com/office/drawing/2014/main" id="{C48B5450-79DE-4FD5-B875-2721391F53AB}"/>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2E17BC8C-45E1-41C0-8FDF-C0C228CB6AEC}"/>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0A28A1F-2074-47CF-9F71-6D0F8F0D15FE}"/>
              </a:ext>
            </a:extLst>
          </p:cNvPr>
          <p:cNvSpPr>
            <a:spLocks noGrp="1"/>
          </p:cNvSpPr>
          <p:nvPr>
            <p:ph type="dt" idx="15"/>
          </p:nvPr>
        </p:nvSpPr>
        <p:spPr/>
        <p:txBody>
          <a:bodyPr/>
          <a:lstStyle/>
          <a:p>
            <a:r>
              <a:rPr lang="en-US" dirty="0"/>
              <a:t>May 2021</a:t>
            </a:r>
            <a:endParaRPr lang="en-GB" dirty="0"/>
          </a:p>
        </p:txBody>
      </p:sp>
    </p:spTree>
    <p:extLst>
      <p:ext uri="{BB962C8B-B14F-4D97-AF65-F5344CB8AC3E}">
        <p14:creationId xmlns:p14="http://schemas.microsoft.com/office/powerpoint/2010/main" val="59686592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C5C3A7-526B-4152-8A7F-BC9636A70131}"/>
              </a:ext>
            </a:extLst>
          </p:cNvPr>
          <p:cNvSpPr>
            <a:spLocks noGrp="1"/>
          </p:cNvSpPr>
          <p:nvPr>
            <p:ph type="title"/>
          </p:nvPr>
        </p:nvSpPr>
        <p:spPr/>
        <p:txBody>
          <a:bodyPr/>
          <a:lstStyle/>
          <a:p>
            <a:r>
              <a:rPr lang="en-US" altLang="en-US" dirty="0">
                <a:highlight>
                  <a:srgbClr val="00FF00"/>
                </a:highlight>
              </a:rPr>
              <a:t>Monday MAC Agenda (19:00-21:00)</a:t>
            </a:r>
            <a:endParaRPr lang="en-US" dirty="0">
              <a:highlight>
                <a:srgbClr val="00FF00"/>
              </a:highlight>
            </a:endParaRPr>
          </a:p>
        </p:txBody>
      </p:sp>
      <p:sp>
        <p:nvSpPr>
          <p:cNvPr id="3" name="Content Placeholder 2">
            <a:extLst>
              <a:ext uri="{FF2B5EF4-FFF2-40B4-BE49-F238E27FC236}">
                <a16:creationId xmlns:a16="http://schemas.microsoft.com/office/drawing/2014/main" id="{49A6CCA4-296A-475E-8868-A1006DFAF806}"/>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a:buFont typeface="Arial" panose="020B0604020202020204" pitchFamily="34" charset="0"/>
              <a:buChar char="•"/>
            </a:pPr>
            <a:r>
              <a:rPr lang="en-GB" sz="1400" dirty="0"/>
              <a:t>CR Submissions-Editorial</a:t>
            </a:r>
          </a:p>
          <a:p>
            <a:pPr lvl="1">
              <a:buFont typeface="Arial" panose="020B0604020202020204" pitchFamily="34" charset="0"/>
              <a:buChar char="•"/>
            </a:pPr>
            <a:r>
              <a:rPr lang="en-US" sz="1200" dirty="0">
                <a:solidFill>
                  <a:srgbClr val="00B050"/>
                </a:solidFill>
                <a:hlinkClick r:id="rId2">
                  <a:extLst>
                    <a:ext uri="{A12FA001-AC4F-418D-AE19-62706E023703}">
                      <ahyp:hlinkClr xmlns:ahyp="http://schemas.microsoft.com/office/drawing/2018/hyperlinkcolor" val="tx"/>
                    </a:ext>
                  </a:extLst>
                </a:hlinkClick>
              </a:rPr>
              <a:t>759r0</a:t>
            </a:r>
            <a:r>
              <a:rPr lang="en-US" sz="1200" dirty="0">
                <a:solidFill>
                  <a:srgbClr val="00B050"/>
                </a:solidFill>
              </a:rPr>
              <a:t> Proposed resolution to Clause 35 editorial comments - Part 1 	Edward Au 		</a:t>
            </a:r>
            <a:r>
              <a:rPr lang="en-GB" sz="1200" dirty="0">
                <a:solidFill>
                  <a:srgbClr val="00B050"/>
                </a:solidFill>
              </a:rPr>
              <a:t>[ 31 CIDs-SP-5’]</a:t>
            </a:r>
            <a:endParaRPr lang="en-US" sz="1200" dirty="0">
              <a:solidFill>
                <a:srgbClr val="00B050"/>
              </a:solidFill>
            </a:endParaRPr>
          </a:p>
          <a:p>
            <a:pPr lvl="1">
              <a:buFont typeface="Arial" panose="020B0604020202020204" pitchFamily="34" charset="0"/>
              <a:buChar char="•"/>
            </a:pPr>
            <a:r>
              <a:rPr lang="en-US" sz="1200" dirty="0">
                <a:solidFill>
                  <a:srgbClr val="00B050"/>
                </a:solidFill>
                <a:hlinkClick r:id="rId3">
                  <a:extLst>
                    <a:ext uri="{A12FA001-AC4F-418D-AE19-62706E023703}">
                      <ahyp:hlinkClr xmlns:ahyp="http://schemas.microsoft.com/office/drawing/2018/hyperlinkcolor" val="tx"/>
                    </a:ext>
                  </a:extLst>
                </a:hlinkClick>
              </a:rPr>
              <a:t>775r0</a:t>
            </a:r>
            <a:r>
              <a:rPr lang="en-US" sz="1200" dirty="0">
                <a:solidFill>
                  <a:srgbClr val="00B050"/>
                </a:solidFill>
              </a:rPr>
              <a:t> Proposed resolution to Clause 35 editorial comments - Part 2 	Edward Au 		</a:t>
            </a:r>
            <a:r>
              <a:rPr lang="en-GB" sz="1200" dirty="0">
                <a:solidFill>
                  <a:srgbClr val="00B050"/>
                </a:solidFill>
              </a:rPr>
              <a:t>[ 41 CIDs-SP-5’]</a:t>
            </a:r>
            <a:endParaRPr lang="en-US" sz="1200" dirty="0">
              <a:solidFill>
                <a:srgbClr val="00B050"/>
              </a:solidFill>
            </a:endParaRPr>
          </a:p>
          <a:p>
            <a:pPr lvl="0">
              <a:buFont typeface="Arial" panose="020B0604020202020204" pitchFamily="34" charset="0"/>
              <a:buChar char="•"/>
            </a:pPr>
            <a:r>
              <a:rPr lang="en-GB" sz="1400" dirty="0"/>
              <a:t>CR/PDT Submissions:</a:t>
            </a:r>
          </a:p>
          <a:p>
            <a:pPr marL="800100" lvl="1" indent="-342900">
              <a:buFont typeface="Arial" panose="020B0604020202020204" pitchFamily="34" charset="0"/>
              <a:buChar char="•"/>
            </a:pPr>
            <a:r>
              <a:rPr lang="en-US" sz="1200" dirty="0">
                <a:solidFill>
                  <a:srgbClr val="00B050"/>
                </a:solidFill>
                <a:hlinkClick r:id="rId4">
                  <a:extLst>
                    <a:ext uri="{A12FA001-AC4F-418D-AE19-62706E023703}">
                      <ahyp:hlinkClr xmlns:ahyp="http://schemas.microsoft.com/office/drawing/2018/hyperlinkcolor" val="tx"/>
                    </a:ext>
                  </a:extLst>
                </a:hlinkClick>
              </a:rPr>
              <a:t>612r3</a:t>
            </a:r>
            <a:r>
              <a:rPr lang="en-US" sz="1200" dirty="0">
                <a:solidFill>
                  <a:srgbClr val="00B050"/>
                </a:solidFill>
              </a:rPr>
              <a:t> CC34 CR TIM Indication			 	Minyoung Park  	[12 CIDs/1TBD-SP-10’]</a:t>
            </a:r>
            <a:endParaRPr lang="en-GB" sz="1200" dirty="0">
              <a:solidFill>
                <a:srgbClr val="00B050"/>
              </a:solidFill>
              <a:hlinkClick r:id="rId5">
                <a:extLst>
                  <a:ext uri="{A12FA001-AC4F-418D-AE19-62706E023703}">
                    <ahyp:hlinkClr xmlns:ahyp="http://schemas.microsoft.com/office/drawing/2018/hyperlinkcolor" val="tx"/>
                  </a:ext>
                </a:extLst>
              </a:hlinkClick>
            </a:endParaRPr>
          </a:p>
          <a:p>
            <a:pPr marL="800100" lvl="1" indent="-342900">
              <a:buFont typeface="Arial" panose="020B0604020202020204" pitchFamily="34" charset="0"/>
              <a:buChar char="•"/>
            </a:pPr>
            <a:r>
              <a:rPr lang="en-GB" sz="1200" dirty="0">
                <a:solidFill>
                  <a:srgbClr val="00B050"/>
                </a:solidFill>
                <a:hlinkClick r:id="rId5">
                  <a:extLst>
                    <a:ext uri="{A12FA001-AC4F-418D-AE19-62706E023703}">
                      <ahyp:hlinkClr xmlns:ahyp="http://schemas.microsoft.com/office/drawing/2018/hyperlinkcolor" val="tx"/>
                    </a:ext>
                  </a:extLst>
                </a:hlinkClick>
              </a:rPr>
              <a:t>222r14</a:t>
            </a:r>
            <a:r>
              <a:rPr lang="en-GB" sz="1200" dirty="0">
                <a:solidFill>
                  <a:srgbClr val="00B050"/>
                </a:solidFill>
              </a:rPr>
              <a:t> CR-MAC-Common Info-ML element	 		Dibakar Das              	[ 3 CID-SP-10’]</a:t>
            </a:r>
          </a:p>
          <a:p>
            <a:pPr marL="800100" lvl="1" indent="-342900">
              <a:buFont typeface="Arial" panose="020B0604020202020204" pitchFamily="34" charset="0"/>
              <a:buChar char="•"/>
            </a:pPr>
            <a:r>
              <a:rPr lang="en-GB" sz="1200" dirty="0">
                <a:solidFill>
                  <a:srgbClr val="00B050"/>
                </a:solidFill>
                <a:hlinkClick r:id="rId6">
                  <a:extLst>
                    <a:ext uri="{A12FA001-AC4F-418D-AE19-62706E023703}">
                      <ahyp:hlinkClr xmlns:ahyp="http://schemas.microsoft.com/office/drawing/2018/hyperlinkcolor" val="tx"/>
                    </a:ext>
                  </a:extLst>
                </a:hlinkClick>
              </a:rPr>
              <a:t>757r0</a:t>
            </a:r>
            <a:r>
              <a:rPr lang="en-GB" sz="1200" dirty="0">
                <a:solidFill>
                  <a:srgbClr val="00B050"/>
                </a:solidFill>
              </a:rPr>
              <a:t> PDT NSTR capability update				Yunbo Li	    	[ 3 CIDs/2TBDs-20’]</a:t>
            </a:r>
          </a:p>
          <a:p>
            <a:pPr marL="800100" lvl="1" indent="-342900">
              <a:buFont typeface="Arial" panose="020B0604020202020204" pitchFamily="34" charset="0"/>
              <a:buChar char="•"/>
            </a:pPr>
            <a:r>
              <a:rPr lang="en-GB" sz="1200" dirty="0">
                <a:solidFill>
                  <a:srgbClr val="00B050"/>
                </a:solidFill>
                <a:hlinkClick r:id="rId7">
                  <a:extLst>
                    <a:ext uri="{A12FA001-AC4F-418D-AE19-62706E023703}">
                      <ahyp:hlinkClr xmlns:ahyp="http://schemas.microsoft.com/office/drawing/2018/hyperlinkcolor" val="tx"/>
                    </a:ext>
                  </a:extLst>
                </a:hlinkClick>
              </a:rPr>
              <a:t>774r1</a:t>
            </a:r>
            <a:r>
              <a:rPr lang="en-GB" sz="1200" dirty="0">
                <a:solidFill>
                  <a:srgbClr val="00B050"/>
                </a:solidFill>
              </a:rPr>
              <a:t> cc34-resolution-for-cids-related-to-emlmr-part-2 	Young Hoon Kwon 	[ 8 CIDs/4TBDs-20’]</a:t>
            </a:r>
          </a:p>
          <a:p>
            <a:pPr marL="800100" lvl="1" indent="-342900">
              <a:buFont typeface="Arial" panose="020B0604020202020204" pitchFamily="34" charset="0"/>
              <a:buChar char="•"/>
            </a:pPr>
            <a:r>
              <a:rPr lang="en-GB" sz="1200" dirty="0">
                <a:solidFill>
                  <a:srgbClr val="00B050"/>
                </a:solidFill>
                <a:hlinkClick r:id="rId8">
                  <a:extLst>
                    <a:ext uri="{A12FA001-AC4F-418D-AE19-62706E023703}">
                      <ahyp:hlinkClr xmlns:ahyp="http://schemas.microsoft.com/office/drawing/2018/hyperlinkcolor" val="tx"/>
                    </a:ext>
                  </a:extLst>
                </a:hlinkClick>
              </a:rPr>
              <a:t>514r6</a:t>
            </a:r>
            <a:r>
              <a:rPr lang="en-GB" sz="1200" dirty="0">
                <a:solidFill>
                  <a:srgbClr val="00B050"/>
                </a:solidFill>
              </a:rPr>
              <a:t> Prop. CR for Cl. 35.3.13.6. Sync PPDU start time 	Dmitry Akhmetov 	[30 CID/1TBD-30’]</a:t>
            </a:r>
          </a:p>
          <a:p>
            <a:pPr marL="800100" lvl="1" indent="-342900">
              <a:buFont typeface="Arial" panose="020B0604020202020204" pitchFamily="34" charset="0"/>
              <a:buChar char="•"/>
            </a:pPr>
            <a:r>
              <a:rPr lang="en-GB" sz="1200" dirty="0">
                <a:solidFill>
                  <a:schemeClr val="bg1">
                    <a:lumMod val="65000"/>
                  </a:schemeClr>
                </a:solidFill>
                <a:hlinkClick r:id="rId9">
                  <a:extLst>
                    <a:ext uri="{A12FA001-AC4F-418D-AE19-62706E023703}">
                      <ahyp:hlinkClr xmlns:ahyp="http://schemas.microsoft.com/office/drawing/2018/hyperlinkcolor" val="tx"/>
                    </a:ext>
                  </a:extLst>
                </a:hlinkClick>
              </a:rPr>
              <a:t>741r1</a:t>
            </a:r>
            <a:r>
              <a:rPr lang="en-GB" sz="1200" dirty="0">
                <a:solidFill>
                  <a:schemeClr val="bg1">
                    <a:lumMod val="65000"/>
                  </a:schemeClr>
                </a:solidFill>
              </a:rPr>
              <a:t> </a:t>
            </a:r>
            <a:r>
              <a:rPr lang="en-US" sz="1200" dirty="0">
                <a:solidFill>
                  <a:schemeClr val="bg1">
                    <a:lumMod val="65000"/>
                  </a:schemeClr>
                </a:solidFill>
              </a:rPr>
              <a:t>CR for CID 2162 and 2163 				Ming Gan		[2 CIDs/2 TBDs-10’]-A</a:t>
            </a:r>
          </a:p>
          <a:p>
            <a:pPr marL="800100" lvl="1" indent="-342900">
              <a:buFont typeface="Arial" panose="020B0604020202020204" pitchFamily="34" charset="0"/>
              <a:buChar char="•"/>
            </a:pPr>
            <a:r>
              <a:rPr lang="en-GB" sz="1200" dirty="0">
                <a:solidFill>
                  <a:schemeClr val="bg1">
                    <a:lumMod val="65000"/>
                  </a:schemeClr>
                </a:solidFill>
                <a:hlinkClick r:id="rId10">
                  <a:extLst>
                    <a:ext uri="{A12FA001-AC4F-418D-AE19-62706E023703}">
                      <ahyp:hlinkClr xmlns:ahyp="http://schemas.microsoft.com/office/drawing/2018/hyperlinkcolor" val="tx"/>
                    </a:ext>
                  </a:extLst>
                </a:hlinkClick>
              </a:rPr>
              <a:t>301r6</a:t>
            </a:r>
            <a:r>
              <a:rPr lang="en-GB" sz="1200" dirty="0">
                <a:solidFill>
                  <a:schemeClr val="bg1">
                    <a:lumMod val="65000"/>
                  </a:schemeClr>
                </a:solidFill>
              </a:rPr>
              <a:t> CRs for D0.3 ML element Type CIDs			Rojan Chitrakar          </a:t>
            </a:r>
            <a:r>
              <a:rPr lang="en-US" sz="1200" dirty="0">
                <a:solidFill>
                  <a:schemeClr val="bg1">
                    <a:lumMod val="65000"/>
                  </a:schemeClr>
                </a:solidFill>
              </a:rPr>
              <a:t>[2 CIDs/2 TBDs-SP-5’]-B</a:t>
            </a:r>
            <a:endParaRPr lang="en-GB" sz="1200" dirty="0">
              <a:solidFill>
                <a:schemeClr val="bg1">
                  <a:lumMod val="65000"/>
                </a:schemeClr>
              </a:solidFill>
            </a:endParaRPr>
          </a:p>
          <a:p>
            <a:pPr>
              <a:buFont typeface="Arial" panose="020B0604020202020204" pitchFamily="34" charset="0"/>
              <a:buChar char="•"/>
            </a:pPr>
            <a:r>
              <a:rPr lang="en-US" sz="1400" dirty="0"/>
              <a:t>Cont.</a:t>
            </a:r>
          </a:p>
        </p:txBody>
      </p:sp>
      <p:sp>
        <p:nvSpPr>
          <p:cNvPr id="4" name="Slide Number Placeholder 3">
            <a:extLst>
              <a:ext uri="{FF2B5EF4-FFF2-40B4-BE49-F238E27FC236}">
                <a16:creationId xmlns:a16="http://schemas.microsoft.com/office/drawing/2014/main" id="{36AFD738-F802-4585-98B5-E89B5C9DE21C}"/>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0DEC7435-E10D-4D9E-8645-A36BC8913D4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A6864F9-08FF-45A5-8C46-12D7284B4A9C}"/>
              </a:ext>
            </a:extLst>
          </p:cNvPr>
          <p:cNvSpPr>
            <a:spLocks noGrp="1"/>
          </p:cNvSpPr>
          <p:nvPr>
            <p:ph type="dt" idx="15"/>
          </p:nvPr>
        </p:nvSpPr>
        <p:spPr/>
        <p:txBody>
          <a:bodyPr/>
          <a:lstStyle/>
          <a:p>
            <a:r>
              <a:rPr lang="en-US" dirty="0"/>
              <a:t>May 2021</a:t>
            </a:r>
            <a:endParaRPr lang="en-GB" dirty="0"/>
          </a:p>
        </p:txBody>
      </p:sp>
    </p:spTree>
    <p:extLst>
      <p:ext uri="{BB962C8B-B14F-4D97-AF65-F5344CB8AC3E}">
        <p14:creationId xmlns:p14="http://schemas.microsoft.com/office/powerpoint/2010/main" val="346447465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C5C3A7-526B-4152-8A7F-BC9636A70131}"/>
              </a:ext>
            </a:extLst>
          </p:cNvPr>
          <p:cNvSpPr>
            <a:spLocks noGrp="1"/>
          </p:cNvSpPr>
          <p:nvPr>
            <p:ph type="title"/>
          </p:nvPr>
        </p:nvSpPr>
        <p:spPr/>
        <p:txBody>
          <a:bodyPr/>
          <a:lstStyle/>
          <a:p>
            <a:r>
              <a:rPr lang="en-US" altLang="en-US" dirty="0">
                <a:highlight>
                  <a:srgbClr val="00FF00"/>
                </a:highlight>
              </a:rPr>
              <a:t>Monday MAC Agenda (19:00-21:00)-Cont.</a:t>
            </a:r>
            <a:endParaRPr lang="en-US" dirty="0">
              <a:highlight>
                <a:srgbClr val="00FF00"/>
              </a:highlight>
            </a:endParaRPr>
          </a:p>
        </p:txBody>
      </p:sp>
      <p:sp>
        <p:nvSpPr>
          <p:cNvPr id="3" name="Content Placeholder 2">
            <a:extLst>
              <a:ext uri="{FF2B5EF4-FFF2-40B4-BE49-F238E27FC236}">
                <a16:creationId xmlns:a16="http://schemas.microsoft.com/office/drawing/2014/main" id="{49A6CCA4-296A-475E-8868-A1006DFAF806}"/>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GB" sz="1600" dirty="0">
                <a:solidFill>
                  <a:schemeClr val="bg1">
                    <a:lumMod val="65000"/>
                  </a:schemeClr>
                </a:solidFill>
              </a:rPr>
              <a:t>PDT Submissions:</a:t>
            </a:r>
          </a:p>
          <a:p>
            <a:pPr marL="800100" lvl="1" indent="-342900">
              <a:buFont typeface="Arial" panose="020B0604020202020204" pitchFamily="34" charset="0"/>
              <a:buChar char="•"/>
            </a:pPr>
            <a:r>
              <a:rPr lang="en-GB" sz="1400" dirty="0">
                <a:solidFill>
                  <a:schemeClr val="bg1">
                    <a:lumMod val="65000"/>
                  </a:schemeClr>
                </a:solidFill>
                <a:hlinkClick r:id="rId2">
                  <a:extLst>
                    <a:ext uri="{A12FA001-AC4F-418D-AE19-62706E023703}">
                      <ahyp:hlinkClr xmlns:ahyp="http://schemas.microsoft.com/office/drawing/2018/hyperlinkcolor" val="tx"/>
                    </a:ext>
                  </a:extLst>
                </a:hlinkClick>
              </a:rPr>
              <a:t>268r6</a:t>
            </a:r>
            <a:r>
              <a:rPr lang="en-GB" sz="1400" dirty="0">
                <a:solidFill>
                  <a:schemeClr val="bg1">
                    <a:lumMod val="65000"/>
                  </a:schemeClr>
                </a:solidFill>
              </a:rPr>
              <a:t> PDT channel access Triggered SU		 	Dibakar Das		[ 4TBD-SP-10’]</a:t>
            </a:r>
          </a:p>
          <a:p>
            <a:pPr marL="800100" lvl="1" indent="-342900">
              <a:buFont typeface="Arial" panose="020B0604020202020204" pitchFamily="34" charset="0"/>
              <a:buChar char="•"/>
            </a:pPr>
            <a:r>
              <a:rPr lang="en-GB" sz="1400" dirty="0">
                <a:solidFill>
                  <a:schemeClr val="bg1">
                    <a:lumMod val="65000"/>
                  </a:schemeClr>
                </a:solidFill>
                <a:hlinkClick r:id="rId3">
                  <a:extLst>
                    <a:ext uri="{A12FA001-AC4F-418D-AE19-62706E023703}">
                      <ahyp:hlinkClr xmlns:ahyp="http://schemas.microsoft.com/office/drawing/2018/hyperlinkcolor" val="tx"/>
                    </a:ext>
                  </a:extLst>
                </a:hlinkClick>
              </a:rPr>
              <a:t>555r6</a:t>
            </a:r>
            <a:r>
              <a:rPr lang="en-GB" sz="1400" dirty="0">
                <a:solidFill>
                  <a:schemeClr val="bg1">
                    <a:lumMod val="65000"/>
                  </a:schemeClr>
                </a:solidFill>
              </a:rPr>
              <a:t> MAC-PDT-NSEP-TBDs			 		Subir Das		[ 2 TBD-SP-10’]</a:t>
            </a:r>
          </a:p>
          <a:p>
            <a:pPr marL="800100" lvl="1" indent="-342900">
              <a:buFont typeface="Arial" panose="020B0604020202020204" pitchFamily="34" charset="0"/>
              <a:buChar char="•"/>
            </a:pPr>
            <a:r>
              <a:rPr lang="en-GB" sz="1400" dirty="0">
                <a:solidFill>
                  <a:schemeClr val="bg1">
                    <a:lumMod val="65000"/>
                  </a:schemeClr>
                </a:solidFill>
                <a:hlinkClick r:id="rId4">
                  <a:extLst>
                    <a:ext uri="{A12FA001-AC4F-418D-AE19-62706E023703}">
                      <ahyp:hlinkClr xmlns:ahyp="http://schemas.microsoft.com/office/drawing/2018/hyperlinkcolor" val="tx"/>
                    </a:ext>
                  </a:extLst>
                </a:hlinkClick>
              </a:rPr>
              <a:t>335r4</a:t>
            </a:r>
            <a:r>
              <a:rPr lang="en-GB" sz="1400" dirty="0">
                <a:solidFill>
                  <a:schemeClr val="bg1">
                    <a:lumMod val="65000"/>
                  </a:schemeClr>
                </a:solidFill>
              </a:rPr>
              <a:t> PDT MAC MLO EMLMR TBDs			Young H. Kwon	[ 4 TBDs-SP-10’]</a:t>
            </a:r>
          </a:p>
          <a:p>
            <a:pPr>
              <a:buFont typeface="Arial" panose="020B0604020202020204" pitchFamily="34" charset="0"/>
              <a:buChar char="•"/>
            </a:pPr>
            <a:r>
              <a:rPr lang="en-GB" sz="1600" dirty="0">
                <a:solidFill>
                  <a:schemeClr val="bg1">
                    <a:lumMod val="65000"/>
                  </a:schemeClr>
                </a:solidFill>
              </a:rPr>
              <a:t>CR Submissions:</a:t>
            </a:r>
          </a:p>
          <a:p>
            <a:pPr lvl="1">
              <a:buFont typeface="Arial" panose="020B0604020202020204" pitchFamily="34" charset="0"/>
              <a:buChar char="•"/>
            </a:pPr>
            <a:r>
              <a:rPr lang="en-GB" sz="1400" dirty="0">
                <a:solidFill>
                  <a:schemeClr val="bg1">
                    <a:lumMod val="65000"/>
                  </a:schemeClr>
                </a:solidFill>
                <a:hlinkClick r:id="rId5">
                  <a:extLst>
                    <a:ext uri="{A12FA001-AC4F-418D-AE19-62706E023703}">
                      <ahyp:hlinkClr xmlns:ahyp="http://schemas.microsoft.com/office/drawing/2018/hyperlinkcolor" val="tx"/>
                    </a:ext>
                  </a:extLst>
                </a:hlinkClick>
              </a:rPr>
              <a:t>481r4</a:t>
            </a:r>
            <a:r>
              <a:rPr lang="en-GB" sz="1400" dirty="0">
                <a:solidFill>
                  <a:schemeClr val="bg1">
                    <a:lumMod val="65000"/>
                  </a:schemeClr>
                </a:solidFill>
              </a:rPr>
              <a:t> Res. for CC34 CIDs 4 channel switching quieting	Laurent Cariou 	[24 CID-SP-10’]</a:t>
            </a:r>
          </a:p>
          <a:p>
            <a:pPr lvl="1">
              <a:buFont typeface="Arial" panose="020B0604020202020204" pitchFamily="34" charset="0"/>
              <a:buChar char="•"/>
            </a:pPr>
            <a:r>
              <a:rPr lang="en-GB" sz="1400" dirty="0">
                <a:solidFill>
                  <a:schemeClr val="bg1">
                    <a:lumMod val="65000"/>
                  </a:schemeClr>
                </a:solidFill>
                <a:hlinkClick r:id="rId6">
                  <a:extLst>
                    <a:ext uri="{A12FA001-AC4F-418D-AE19-62706E023703}">
                      <ahyp:hlinkClr xmlns:ahyp="http://schemas.microsoft.com/office/drawing/2018/hyperlinkcolor" val="tx"/>
                    </a:ext>
                  </a:extLst>
                </a:hlinkClick>
              </a:rPr>
              <a:t>340r3</a:t>
            </a:r>
            <a:r>
              <a:rPr lang="en-GB" sz="1400" dirty="0">
                <a:solidFill>
                  <a:schemeClr val="bg1">
                    <a:lumMod val="65000"/>
                  </a:schemeClr>
                </a:solidFill>
              </a:rPr>
              <a:t> CR for CID 1977						Dibakar Das     	[  1 CID-SP-10’]</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36AFD738-F802-4585-98B5-E89B5C9DE21C}"/>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0DEC7435-E10D-4D9E-8645-A36BC8913D4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A6864F9-08FF-45A5-8C46-12D7284B4A9C}"/>
              </a:ext>
            </a:extLst>
          </p:cNvPr>
          <p:cNvSpPr>
            <a:spLocks noGrp="1"/>
          </p:cNvSpPr>
          <p:nvPr>
            <p:ph type="dt" idx="15"/>
          </p:nvPr>
        </p:nvSpPr>
        <p:spPr/>
        <p:txBody>
          <a:bodyPr/>
          <a:lstStyle/>
          <a:p>
            <a:r>
              <a:rPr lang="en-US" dirty="0"/>
              <a:t>May 2021</a:t>
            </a:r>
            <a:endParaRPr lang="en-GB" dirty="0"/>
          </a:p>
        </p:txBody>
      </p:sp>
    </p:spTree>
    <p:extLst>
      <p:ext uri="{BB962C8B-B14F-4D97-AF65-F5344CB8AC3E}">
        <p14:creationId xmlns:p14="http://schemas.microsoft.com/office/powerpoint/2010/main" val="39433312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TGbe: Enhancements for Extremely High Throughput (EHT) WLAN Task Group</a:t>
            </a:r>
            <a:endParaRPr lang="en-GB" sz="2800" dirty="0"/>
          </a:p>
        </p:txBody>
      </p:sp>
      <p:sp>
        <p:nvSpPr>
          <p:cNvPr id="4098" name="Rectangle 2"/>
          <p:cNvSpPr>
            <a:spLocks noGrp="1" noChangeArrowheads="1"/>
          </p:cNvSpPr>
          <p:nvPr>
            <p:ph idx="1"/>
          </p:nvPr>
        </p:nvSpPr>
        <p:spPr>
          <a:xfrm>
            <a:off x="685800" y="2743201"/>
            <a:ext cx="7770813" cy="3732212"/>
          </a:xfrm>
          <a:ln/>
        </p:spPr>
        <p:txBody>
          <a:bodyPr/>
          <a:lstStyle/>
          <a:p>
            <a:pPr algn="ctr">
              <a:lnSpc>
                <a:spcPct val="90000"/>
              </a:lnSpc>
              <a:buFontTx/>
              <a:buNone/>
            </a:pPr>
            <a:r>
              <a:rPr lang="en-US" sz="4000" dirty="0">
                <a:latin typeface="Arial" panose="020B0604020202020204" pitchFamily="34" charset="0"/>
              </a:rPr>
              <a:t>Electronic Interim</a:t>
            </a:r>
          </a:p>
          <a:p>
            <a:pPr algn="ctr">
              <a:lnSpc>
                <a:spcPct val="90000"/>
              </a:lnSpc>
              <a:buFontTx/>
              <a:buNone/>
            </a:pPr>
            <a:r>
              <a:rPr lang="en-US" sz="4000" dirty="0">
                <a:latin typeface="Arial" panose="020B0604020202020204" pitchFamily="34" charset="0"/>
              </a:rPr>
              <a:t>May 10-18, 2021</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2000" dirty="0">
                <a:solidFill>
                  <a:schemeClr val="tx1"/>
                </a:solidFill>
                <a:latin typeface="Arial" panose="020B0604020202020204" pitchFamily="34" charset="0"/>
              </a:rPr>
              <a:t>Chair: Alfred Asterjadhi (Qualcomm Inc.)</a:t>
            </a:r>
          </a:p>
          <a:p>
            <a:pPr algn="ctr">
              <a:lnSpc>
                <a:spcPct val="90000"/>
              </a:lnSpc>
              <a:buFontTx/>
              <a:buNone/>
            </a:pPr>
            <a:r>
              <a:rPr lang="en-US" altLang="en-US" sz="2000" dirty="0">
                <a:solidFill>
                  <a:schemeClr val="tx1"/>
                </a:solidFill>
                <a:latin typeface="Arial" panose="020B0604020202020204" pitchFamily="34" charset="0"/>
              </a:rPr>
              <a:t>Vice Chair: Laurent Cariou (Intel)</a:t>
            </a:r>
          </a:p>
          <a:p>
            <a:pPr algn="ctr">
              <a:lnSpc>
                <a:spcPct val="90000"/>
              </a:lnSpc>
              <a:buFontTx/>
              <a:buNone/>
            </a:pPr>
            <a:r>
              <a:rPr lang="en-US" altLang="en-US" sz="2000" dirty="0">
                <a:solidFill>
                  <a:schemeClr val="tx1"/>
                </a:solidFill>
                <a:latin typeface="Arial" panose="020B0604020202020204" pitchFamily="34" charset="0"/>
              </a:rPr>
              <a:t>Vice Chair: Matthew Fischer (Broadcom)</a:t>
            </a:r>
          </a:p>
          <a:p>
            <a:pPr algn="ctr">
              <a:lnSpc>
                <a:spcPct val="90000"/>
              </a:lnSpc>
              <a:buFontTx/>
              <a:buNone/>
            </a:pPr>
            <a:r>
              <a:rPr lang="en-US" altLang="en-US" sz="2000" dirty="0">
                <a:solidFill>
                  <a:schemeClr val="tx1"/>
                </a:solidFill>
                <a:latin typeface="Arial" panose="020B0604020202020204" pitchFamily="34" charset="0"/>
              </a:rPr>
              <a:t>Secretary: Dennis Sundman (Ericsson)</a:t>
            </a:r>
          </a:p>
          <a:p>
            <a:pPr algn="ctr">
              <a:lnSpc>
                <a:spcPct val="90000"/>
              </a:lnSpc>
              <a:buFontTx/>
              <a:buNone/>
            </a:pPr>
            <a:r>
              <a:rPr lang="en-US" altLang="en-US" sz="2000" dirty="0">
                <a:solidFill>
                  <a:schemeClr val="tx1"/>
                </a:solidFill>
                <a:latin typeface="Arial" panose="020B0604020202020204" pitchFamily="34" charset="0"/>
              </a:rPr>
              <a:t>Technical Editor: Edward Au (Huawei)</a:t>
            </a: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May 2021</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C5C3A7-526B-4152-8A7F-BC9636A70131}"/>
              </a:ext>
            </a:extLst>
          </p:cNvPr>
          <p:cNvSpPr>
            <a:spLocks noGrp="1"/>
          </p:cNvSpPr>
          <p:nvPr>
            <p:ph type="title"/>
          </p:nvPr>
        </p:nvSpPr>
        <p:spPr/>
        <p:txBody>
          <a:bodyPr/>
          <a:lstStyle/>
          <a:p>
            <a:r>
              <a:rPr lang="en-US" altLang="en-US" dirty="0">
                <a:highlight>
                  <a:srgbClr val="00FF00"/>
                </a:highlight>
              </a:rPr>
              <a:t>Wednesday Joint Agenda (09:00-11:00)</a:t>
            </a:r>
            <a:endParaRPr lang="en-US" dirty="0">
              <a:highlight>
                <a:srgbClr val="00FF00"/>
              </a:highlight>
            </a:endParaRPr>
          </a:p>
        </p:txBody>
      </p:sp>
      <p:sp>
        <p:nvSpPr>
          <p:cNvPr id="3" name="Content Placeholder 2">
            <a:extLst>
              <a:ext uri="{FF2B5EF4-FFF2-40B4-BE49-F238E27FC236}">
                <a16:creationId xmlns:a16="http://schemas.microsoft.com/office/drawing/2014/main" id="{49A6CCA4-296A-475E-8868-A1006DFAF806}"/>
              </a:ext>
            </a:extLst>
          </p:cNvPr>
          <p:cNvSpPr>
            <a:spLocks noGrp="1"/>
          </p:cNvSpPr>
          <p:nvPr>
            <p:ph idx="1"/>
          </p:nvPr>
        </p:nvSpPr>
        <p:spPr>
          <a:xfrm>
            <a:off x="685800" y="1830388"/>
            <a:ext cx="7770813" cy="4645026"/>
          </a:xfrm>
        </p:spPr>
        <p:txBody>
          <a:bodyPr/>
          <a:lstStyle/>
          <a:p>
            <a:pPr>
              <a:buFont typeface="Arial" panose="020B0604020202020204" pitchFamily="34" charset="0"/>
              <a:buChar char="•"/>
            </a:pPr>
            <a:r>
              <a:rPr lang="en-US" altLang="en-US" sz="1100" dirty="0"/>
              <a:t>Call meeting to order </a:t>
            </a:r>
          </a:p>
          <a:p>
            <a:pPr>
              <a:buFont typeface="Arial" panose="020B0604020202020204" pitchFamily="34" charset="0"/>
              <a:buChar char="•"/>
            </a:pPr>
            <a:r>
              <a:rPr lang="en-US" altLang="en-US" sz="1100" dirty="0"/>
              <a:t>IEEE-SA Policies and Procedure</a:t>
            </a:r>
          </a:p>
          <a:p>
            <a:pPr>
              <a:buFont typeface="Arial" panose="020B0604020202020204" pitchFamily="34" charset="0"/>
              <a:buChar char="•"/>
            </a:pPr>
            <a:r>
              <a:rPr lang="en-US" altLang="en-US" sz="1100" dirty="0"/>
              <a:t>Attendance reminder</a:t>
            </a:r>
          </a:p>
          <a:p>
            <a:pPr lvl="0">
              <a:buFont typeface="Arial" panose="020B0604020202020204" pitchFamily="34" charset="0"/>
              <a:buChar char="•"/>
            </a:pPr>
            <a:r>
              <a:rPr lang="en-GB" sz="1100" dirty="0"/>
              <a:t>Announcements: </a:t>
            </a:r>
            <a:r>
              <a:rPr lang="en-GB" sz="1100" b="0" dirty="0"/>
              <a:t>None.</a:t>
            </a:r>
          </a:p>
          <a:p>
            <a:pPr>
              <a:buFont typeface="Arial" panose="020B0604020202020204" pitchFamily="34" charset="0"/>
              <a:buChar char="•"/>
            </a:pPr>
            <a:r>
              <a:rPr lang="en-US" sz="1100" dirty="0"/>
              <a:t>TGbe Editor Status Report: </a:t>
            </a:r>
            <a:r>
              <a:rPr lang="en-US" sz="1100" b="0" dirty="0">
                <a:solidFill>
                  <a:srgbClr val="00B050"/>
                </a:solidFill>
                <a:hlinkClick r:id="rId2">
                  <a:extLst>
                    <a:ext uri="{A12FA001-AC4F-418D-AE19-62706E023703}">
                      <ahyp:hlinkClr xmlns:ahyp="http://schemas.microsoft.com/office/drawing/2018/hyperlinkcolor" val="tx"/>
                    </a:ext>
                  </a:extLst>
                </a:hlinkClick>
              </a:rPr>
              <a:t>1935r6</a:t>
            </a:r>
            <a:r>
              <a:rPr lang="en-US" sz="1100" b="0" dirty="0">
                <a:solidFill>
                  <a:srgbClr val="00B050"/>
                </a:solidFill>
              </a:rPr>
              <a:t>–10’</a:t>
            </a:r>
          </a:p>
          <a:p>
            <a:pPr>
              <a:buFont typeface="Arial" panose="020B0604020202020204" pitchFamily="34" charset="0"/>
              <a:buChar char="•"/>
            </a:pPr>
            <a:r>
              <a:rPr lang="en-GB" sz="1050" b="0" dirty="0">
                <a:solidFill>
                  <a:srgbClr val="00B050"/>
                </a:solidFill>
                <a:hlinkClick r:id="rId3">
                  <a:extLst>
                    <a:ext uri="{A12FA001-AC4F-418D-AE19-62706E023703}">
                      <ahyp:hlinkClr xmlns:ahyp="http://schemas.microsoft.com/office/drawing/2018/hyperlinkcolor" val="tx"/>
                    </a:ext>
                  </a:extLst>
                </a:hlinkClick>
              </a:rPr>
              <a:t>706r1</a:t>
            </a:r>
            <a:r>
              <a:rPr lang="en-GB" sz="1050" b="0" dirty="0">
                <a:solidFill>
                  <a:srgbClr val="00B050"/>
                </a:solidFill>
              </a:rPr>
              <a:t> TGbe Coexistence Assessment Document				Sigurd Schelstraete  	SP-10’</a:t>
            </a:r>
          </a:p>
          <a:p>
            <a:pPr lvl="0">
              <a:buFont typeface="Arial" panose="020B0604020202020204" pitchFamily="34" charset="0"/>
              <a:buChar char="•"/>
            </a:pPr>
            <a:r>
              <a:rPr lang="en-GB" sz="1100" dirty="0"/>
              <a:t>PDT/CR Submissions:</a:t>
            </a:r>
          </a:p>
          <a:p>
            <a:pPr lvl="1">
              <a:buFont typeface="Arial" panose="020B0604020202020204" pitchFamily="34" charset="0"/>
              <a:buChar char="•"/>
            </a:pPr>
            <a:r>
              <a:rPr lang="en-GB" sz="1050" dirty="0">
                <a:solidFill>
                  <a:srgbClr val="00B050"/>
                </a:solidFill>
                <a:hlinkClick r:id="rId4">
                  <a:extLst>
                    <a:ext uri="{A12FA001-AC4F-418D-AE19-62706E023703}">
                      <ahyp:hlinkClr xmlns:ahyp="http://schemas.microsoft.com/office/drawing/2018/hyperlinkcolor" val="tx"/>
                    </a:ext>
                  </a:extLst>
                </a:hlinkClick>
              </a:rPr>
              <a:t>573r4</a:t>
            </a:r>
            <a:r>
              <a:rPr lang="en-GB" sz="1050" dirty="0">
                <a:solidFill>
                  <a:srgbClr val="00B050"/>
                </a:solidFill>
              </a:rPr>
              <a:t> CR for CIDs related to EHT Operation element 		Guogang Huang		[8CID/3TBD-SP-10’]</a:t>
            </a:r>
          </a:p>
          <a:p>
            <a:pPr lvl="1">
              <a:buFont typeface="Arial" panose="020B0604020202020204" pitchFamily="34" charset="0"/>
              <a:buChar char="•"/>
            </a:pPr>
            <a:r>
              <a:rPr lang="en-GB" sz="1050" dirty="0">
                <a:solidFill>
                  <a:srgbClr val="00B050"/>
                </a:solidFill>
                <a:hlinkClick r:id="rId5">
                  <a:extLst>
                    <a:ext uri="{A12FA001-AC4F-418D-AE19-62706E023703}">
                      <ahyp:hlinkClr xmlns:ahyp="http://schemas.microsoft.com/office/drawing/2018/hyperlinkcolor" val="tx"/>
                    </a:ext>
                  </a:extLst>
                </a:hlinkClick>
              </a:rPr>
              <a:t>663r1</a:t>
            </a:r>
            <a:r>
              <a:rPr lang="en-GB" sz="1050" dirty="0">
                <a:solidFill>
                  <a:srgbClr val="00B050"/>
                </a:solidFill>
              </a:rPr>
              <a:t> CR for EHT TRS 						Jason Y. Guo		[4CID/9TBD-SP-10’]</a:t>
            </a:r>
          </a:p>
          <a:p>
            <a:pPr lvl="1">
              <a:buFont typeface="Arial" panose="020B0604020202020204" pitchFamily="34" charset="0"/>
              <a:buChar char="•"/>
            </a:pPr>
            <a:r>
              <a:rPr lang="en-US" sz="1050" dirty="0">
                <a:solidFill>
                  <a:srgbClr val="00B050"/>
                </a:solidFill>
                <a:hlinkClick r:id="rId6">
                  <a:extLst>
                    <a:ext uri="{A12FA001-AC4F-418D-AE19-62706E023703}">
                      <ahyp:hlinkClr xmlns:ahyp="http://schemas.microsoft.com/office/drawing/2018/hyperlinkcolor" val="tx"/>
                    </a:ext>
                  </a:extLst>
                </a:hlinkClick>
              </a:rPr>
              <a:t>485r2</a:t>
            </a:r>
            <a:r>
              <a:rPr lang="en-US" sz="1050" dirty="0">
                <a:solidFill>
                  <a:srgbClr val="00B050"/>
                </a:solidFill>
              </a:rPr>
              <a:t> Clarifications on the trigger frame design			Xiaogang Chen		[SP-10’]</a:t>
            </a:r>
          </a:p>
          <a:p>
            <a:pPr lvl="0">
              <a:buFont typeface="Arial" panose="020B0604020202020204" pitchFamily="34" charset="0"/>
              <a:buChar char="•"/>
            </a:pPr>
            <a:r>
              <a:rPr lang="en-GB" sz="1100" dirty="0"/>
              <a:t>Motions (during 2</a:t>
            </a:r>
            <a:r>
              <a:rPr lang="en-GB" sz="1100" baseline="30000" dirty="0"/>
              <a:t>nd</a:t>
            </a:r>
            <a:r>
              <a:rPr lang="en-GB" sz="1100" dirty="0"/>
              <a:t> half of meeting): </a:t>
            </a:r>
            <a:r>
              <a:rPr lang="en-GB" sz="1100" b="0" dirty="0">
                <a:solidFill>
                  <a:srgbClr val="00B050"/>
                </a:solidFill>
                <a:hlinkClick r:id="rId7">
                  <a:extLst>
                    <a:ext uri="{A12FA001-AC4F-418D-AE19-62706E023703}">
                      <ahyp:hlinkClr xmlns:ahyp="http://schemas.microsoft.com/office/drawing/2018/hyperlinkcolor" val="tx"/>
                    </a:ext>
                  </a:extLst>
                </a:hlinkClick>
              </a:rPr>
              <a:t>1982r16</a:t>
            </a:r>
            <a:endParaRPr lang="en-GB" sz="1100" b="0" dirty="0">
              <a:solidFill>
                <a:srgbClr val="00B050"/>
              </a:solidFill>
            </a:endParaRPr>
          </a:p>
          <a:p>
            <a:pPr>
              <a:buFont typeface="Arial" panose="020B0604020202020204" pitchFamily="34" charset="0"/>
              <a:buChar char="•"/>
            </a:pPr>
            <a:r>
              <a:rPr lang="en-GB" sz="1100" dirty="0"/>
              <a:t>P802.11be Status of TBDs:</a:t>
            </a:r>
            <a:endParaRPr lang="en-US" sz="1100" dirty="0"/>
          </a:p>
          <a:p>
            <a:pPr lvl="1">
              <a:buFont typeface="Arial" panose="020B0604020202020204" pitchFamily="34" charset="0"/>
              <a:buChar char="•"/>
            </a:pPr>
            <a:r>
              <a:rPr lang="en-US" sz="1050" dirty="0">
                <a:solidFill>
                  <a:srgbClr val="00B050"/>
                </a:solidFill>
                <a:hlinkClick r:id="rId8">
                  <a:extLst>
                    <a:ext uri="{A12FA001-AC4F-418D-AE19-62706E023703}">
                      <ahyp:hlinkClr xmlns:ahyp="http://schemas.microsoft.com/office/drawing/2018/hyperlinkcolor" val="tx"/>
                    </a:ext>
                  </a:extLst>
                </a:hlinkClick>
              </a:rPr>
              <a:t>572r8</a:t>
            </a:r>
            <a:r>
              <a:rPr lang="en-US" sz="1050" dirty="0">
                <a:solidFill>
                  <a:srgbClr val="00B050"/>
                </a:solidFill>
              </a:rPr>
              <a:t> Remaining TBDs in TGbe D0.4				Alfred Asterjadhi	[15’]</a:t>
            </a:r>
          </a:p>
          <a:p>
            <a:pPr lvl="1">
              <a:buFont typeface="Arial" panose="020B0604020202020204" pitchFamily="34" charset="0"/>
              <a:buChar char="•"/>
            </a:pPr>
            <a:r>
              <a:rPr lang="en-US" sz="1050" dirty="0">
                <a:solidFill>
                  <a:schemeClr val="bg1">
                    <a:lumMod val="65000"/>
                  </a:schemeClr>
                </a:solidFill>
              </a:rPr>
              <a:t>TBDs from MAC-SPs: </a:t>
            </a:r>
            <a:r>
              <a:rPr lang="en-US" sz="1050" dirty="0">
                <a:solidFill>
                  <a:schemeClr val="bg1">
                    <a:lumMod val="65000"/>
                  </a:schemeClr>
                </a:solidFill>
                <a:hlinkClick r:id="rId9">
                  <a:extLst>
                    <a:ext uri="{A12FA001-AC4F-418D-AE19-62706E023703}">
                      <ahyp:hlinkClr xmlns:ahyp="http://schemas.microsoft.com/office/drawing/2018/hyperlinkcolor" val="tx"/>
                    </a:ext>
                  </a:extLst>
                </a:hlinkClick>
              </a:rPr>
              <a:t>268r7</a:t>
            </a:r>
            <a:r>
              <a:rPr lang="en-US" sz="1050" dirty="0">
                <a:solidFill>
                  <a:schemeClr val="bg1">
                    <a:lumMod val="65000"/>
                  </a:schemeClr>
                </a:solidFill>
              </a:rPr>
              <a:t> (4 TBDs, Dibakar), </a:t>
            </a:r>
            <a:r>
              <a:rPr lang="en-US" sz="1050" dirty="0">
                <a:solidFill>
                  <a:schemeClr val="bg1">
                    <a:lumMod val="65000"/>
                  </a:schemeClr>
                </a:solidFill>
                <a:hlinkClick r:id="rId10">
                  <a:extLst>
                    <a:ext uri="{A12FA001-AC4F-418D-AE19-62706E023703}">
                      <ahyp:hlinkClr xmlns:ahyp="http://schemas.microsoft.com/office/drawing/2018/hyperlinkcolor" val="tx"/>
                    </a:ext>
                  </a:extLst>
                </a:hlinkClick>
              </a:rPr>
              <a:t>555r6</a:t>
            </a:r>
            <a:r>
              <a:rPr lang="en-US" sz="1050" dirty="0">
                <a:solidFill>
                  <a:schemeClr val="bg1">
                    <a:lumMod val="65000"/>
                  </a:schemeClr>
                </a:solidFill>
              </a:rPr>
              <a:t> (2 TBDs, Subir), </a:t>
            </a:r>
            <a:r>
              <a:rPr lang="en-US" sz="1050" dirty="0">
                <a:solidFill>
                  <a:schemeClr val="bg1">
                    <a:lumMod val="65000"/>
                  </a:schemeClr>
                </a:solidFill>
                <a:hlinkClick r:id="rId11">
                  <a:extLst>
                    <a:ext uri="{A12FA001-AC4F-418D-AE19-62706E023703}">
                      <ahyp:hlinkClr xmlns:ahyp="http://schemas.microsoft.com/office/drawing/2018/hyperlinkcolor" val="tx"/>
                    </a:ext>
                  </a:extLst>
                </a:hlinkClick>
              </a:rPr>
              <a:t>335r7</a:t>
            </a:r>
            <a:r>
              <a:rPr lang="en-US" sz="1050" dirty="0">
                <a:solidFill>
                  <a:schemeClr val="bg1">
                    <a:lumMod val="65000"/>
                  </a:schemeClr>
                </a:solidFill>
              </a:rPr>
              <a:t> (4 TBDs, Young Hoon), ANY OTHER?</a:t>
            </a:r>
          </a:p>
          <a:p>
            <a:pPr lvl="0">
              <a:buFont typeface="Arial" panose="020B0604020202020204" pitchFamily="34" charset="0"/>
              <a:buChar char="•"/>
            </a:pPr>
            <a:r>
              <a:rPr lang="en-GB" sz="1100" dirty="0"/>
              <a:t>PDT/CR Submissions:</a:t>
            </a:r>
          </a:p>
          <a:p>
            <a:pPr lvl="1">
              <a:buFont typeface="Arial" panose="020B0604020202020204" pitchFamily="34" charset="0"/>
              <a:buChar char="•"/>
            </a:pPr>
            <a:r>
              <a:rPr lang="en-US" sz="1050" dirty="0">
                <a:solidFill>
                  <a:schemeClr val="bg1">
                    <a:lumMod val="65000"/>
                  </a:schemeClr>
                </a:solidFill>
                <a:hlinkClick r:id="rId12">
                  <a:extLst>
                    <a:ext uri="{A12FA001-AC4F-418D-AE19-62706E023703}">
                      <ahyp:hlinkClr xmlns:ahyp="http://schemas.microsoft.com/office/drawing/2018/hyperlinkcolor" val="tx"/>
                    </a:ext>
                  </a:extLst>
                </a:hlinkClick>
              </a:rPr>
              <a:t>299r6</a:t>
            </a:r>
            <a:r>
              <a:rPr lang="en-US" sz="1050" dirty="0">
                <a:solidFill>
                  <a:schemeClr val="bg1">
                    <a:lumMod val="65000"/>
                  </a:schemeClr>
                </a:solidFill>
              </a:rPr>
              <a:t> CRs for D0.3 EHT STA features CIDs 			Rojan Chitrakar		[7CID-SP-10’]</a:t>
            </a:r>
          </a:p>
          <a:p>
            <a:pPr lvl="1">
              <a:buFont typeface="Arial" panose="020B0604020202020204" pitchFamily="34" charset="0"/>
              <a:buChar char="•"/>
            </a:pPr>
            <a:r>
              <a:rPr lang="en-GB" sz="1050" u="sng" dirty="0">
                <a:solidFill>
                  <a:schemeClr val="bg1">
                    <a:lumMod val="65000"/>
                  </a:schemeClr>
                </a:solidFill>
                <a:hlinkClick r:id="rId13">
                  <a:extLst>
                    <a:ext uri="{A12FA001-AC4F-418D-AE19-62706E023703}">
                      <ahyp:hlinkClr xmlns:ahyp="http://schemas.microsoft.com/office/drawing/2018/hyperlinkcolor" val="tx"/>
                    </a:ext>
                  </a:extLst>
                </a:hlinkClick>
              </a:rPr>
              <a:t>455r5</a:t>
            </a:r>
            <a:r>
              <a:rPr lang="en-GB" sz="1050" dirty="0">
                <a:solidFill>
                  <a:schemeClr val="bg1">
                    <a:lumMod val="65000"/>
                  </a:schemeClr>
                </a:solidFill>
              </a:rPr>
              <a:t> CR for 35.2.1.2 preamble puncturing				Yanjun Sun	              [</a:t>
            </a:r>
            <a:r>
              <a:rPr lang="en-US" sz="1050" dirty="0">
                <a:solidFill>
                  <a:schemeClr val="bg1">
                    <a:lumMod val="65000"/>
                  </a:schemeClr>
                </a:solidFill>
              </a:rPr>
              <a:t>9CID-</a:t>
            </a:r>
            <a:r>
              <a:rPr lang="en-GB" sz="1050" dirty="0">
                <a:solidFill>
                  <a:schemeClr val="bg1">
                    <a:lumMod val="65000"/>
                  </a:schemeClr>
                </a:solidFill>
              </a:rPr>
              <a:t>30’]</a:t>
            </a:r>
          </a:p>
          <a:p>
            <a:pPr lvl="0">
              <a:buFont typeface="Arial" panose="020B0604020202020204" pitchFamily="34" charset="0"/>
              <a:buChar char="•"/>
            </a:pPr>
            <a:r>
              <a:rPr lang="en-GB" sz="1100" dirty="0" err="1"/>
              <a:t>AoB</a:t>
            </a:r>
            <a:r>
              <a:rPr lang="en-GB" sz="1100" dirty="0"/>
              <a:t>:</a:t>
            </a:r>
          </a:p>
          <a:p>
            <a:pPr lvl="0">
              <a:buFont typeface="Arial" panose="020B0604020202020204" pitchFamily="34" charset="0"/>
              <a:buChar char="•"/>
            </a:pPr>
            <a:r>
              <a:rPr lang="en-GB" sz="1100" dirty="0"/>
              <a:t>Recess</a:t>
            </a:r>
            <a:endParaRPr lang="en-US" sz="1100" dirty="0"/>
          </a:p>
          <a:p>
            <a:pPr>
              <a:buFont typeface="Arial" panose="020B0604020202020204" pitchFamily="34" charset="0"/>
              <a:buChar char="•"/>
            </a:pPr>
            <a:endParaRPr lang="en-US" sz="1100" dirty="0"/>
          </a:p>
        </p:txBody>
      </p:sp>
      <p:sp>
        <p:nvSpPr>
          <p:cNvPr id="4" name="Slide Number Placeholder 3">
            <a:extLst>
              <a:ext uri="{FF2B5EF4-FFF2-40B4-BE49-F238E27FC236}">
                <a16:creationId xmlns:a16="http://schemas.microsoft.com/office/drawing/2014/main" id="{36AFD738-F802-4585-98B5-E89B5C9DE21C}"/>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0DEC7435-E10D-4D9E-8645-A36BC8913D4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A6864F9-08FF-45A5-8C46-12D7284B4A9C}"/>
              </a:ext>
            </a:extLst>
          </p:cNvPr>
          <p:cNvSpPr>
            <a:spLocks noGrp="1"/>
          </p:cNvSpPr>
          <p:nvPr>
            <p:ph type="dt" idx="15"/>
          </p:nvPr>
        </p:nvSpPr>
        <p:spPr/>
        <p:txBody>
          <a:bodyPr/>
          <a:lstStyle/>
          <a:p>
            <a:r>
              <a:rPr lang="en-US" dirty="0"/>
              <a:t>May 2021</a:t>
            </a:r>
            <a:endParaRPr lang="en-GB" dirty="0"/>
          </a:p>
        </p:txBody>
      </p:sp>
    </p:spTree>
    <p:extLst>
      <p:ext uri="{BB962C8B-B14F-4D97-AF65-F5344CB8AC3E}">
        <p14:creationId xmlns:p14="http://schemas.microsoft.com/office/powerpoint/2010/main" val="263168736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27F32D-AAB2-4E4E-8703-7DB27C650C46}"/>
              </a:ext>
            </a:extLst>
          </p:cNvPr>
          <p:cNvSpPr>
            <a:spLocks noGrp="1"/>
          </p:cNvSpPr>
          <p:nvPr>
            <p:ph type="title"/>
          </p:nvPr>
        </p:nvSpPr>
        <p:spPr/>
        <p:txBody>
          <a:bodyPr/>
          <a:lstStyle/>
          <a:p>
            <a:r>
              <a:rPr lang="en-US" altLang="en-US" dirty="0">
                <a:solidFill>
                  <a:schemeClr val="tx1"/>
                </a:solidFill>
                <a:highlight>
                  <a:srgbClr val="00FF00"/>
                </a:highlight>
              </a:rPr>
              <a:t>Thursday PHY Agenda (09:00-11:00)</a:t>
            </a:r>
            <a:endParaRPr lang="en-US" dirty="0">
              <a:solidFill>
                <a:schemeClr val="tx1"/>
              </a:solidFill>
              <a:highlight>
                <a:srgbClr val="00FF00"/>
              </a:highlight>
            </a:endParaRPr>
          </a:p>
        </p:txBody>
      </p:sp>
      <p:sp>
        <p:nvSpPr>
          <p:cNvPr id="3" name="Content Placeholder 2">
            <a:extLst>
              <a:ext uri="{FF2B5EF4-FFF2-40B4-BE49-F238E27FC236}">
                <a16:creationId xmlns:a16="http://schemas.microsoft.com/office/drawing/2014/main" id="{D3245099-458D-4C79-9B1C-5CE8FF5DED80}"/>
              </a:ext>
            </a:extLst>
          </p:cNvPr>
          <p:cNvSpPr>
            <a:spLocks noGrp="1"/>
          </p:cNvSpPr>
          <p:nvPr>
            <p:ph idx="1"/>
          </p:nvPr>
        </p:nvSpPr>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lvl="0">
              <a:buFont typeface="Arial" panose="020B0604020202020204" pitchFamily="34" charset="0"/>
              <a:buChar char="•"/>
            </a:pPr>
            <a:r>
              <a:rPr lang="en-GB" sz="1400" dirty="0"/>
              <a:t>CR Submissions:</a:t>
            </a:r>
          </a:p>
          <a:p>
            <a:pPr lvl="1">
              <a:buFont typeface="Arial" panose="020B0604020202020204" pitchFamily="34" charset="0"/>
              <a:buChar char="•"/>
            </a:pPr>
            <a:r>
              <a:rPr lang="pt-BR" sz="1200" dirty="0">
                <a:solidFill>
                  <a:srgbClr val="00B050"/>
                </a:solidFill>
                <a:hlinkClick r:id="rId2">
                  <a:extLst>
                    <a:ext uri="{A12FA001-AC4F-418D-AE19-62706E023703}">
                      <ahyp:hlinkClr xmlns:ahyp="http://schemas.microsoft.com/office/drawing/2018/hyperlinkcolor" val="tx"/>
                    </a:ext>
                  </a:extLst>
                </a:hlinkClick>
              </a:rPr>
              <a:t>754r0</a:t>
            </a:r>
            <a:r>
              <a:rPr lang="pt-BR" sz="1200" dirty="0">
                <a:solidFill>
                  <a:srgbClr val="00B050"/>
                </a:solidFill>
              </a:rPr>
              <a:t> CR for CIDs 1244 1254					Yan Xin		[2 CIDs]</a:t>
            </a:r>
          </a:p>
          <a:p>
            <a:pPr lvl="1">
              <a:buFont typeface="Arial" panose="020B0604020202020204" pitchFamily="34" charset="0"/>
              <a:buChar char="•"/>
            </a:pPr>
            <a:r>
              <a:rPr lang="pt-BR" sz="1200" dirty="0">
                <a:solidFill>
                  <a:srgbClr val="00B050"/>
                </a:solidFill>
                <a:hlinkClick r:id="rId3">
                  <a:extLst>
                    <a:ext uri="{A12FA001-AC4F-418D-AE19-62706E023703}">
                      <ahyp:hlinkClr xmlns:ahyp="http://schemas.microsoft.com/office/drawing/2018/hyperlinkcolor" val="tx"/>
                    </a:ext>
                  </a:extLst>
                </a:hlinkClick>
              </a:rPr>
              <a:t>786r</a:t>
            </a:r>
            <a:r>
              <a:rPr lang="pt-BR" sz="1200" dirty="0">
                <a:solidFill>
                  <a:srgbClr val="00B050"/>
                </a:solidFill>
              </a:rPr>
              <a:t>1 </a:t>
            </a:r>
            <a:r>
              <a:rPr lang="en-US" sz="1200" dirty="0">
                <a:solidFill>
                  <a:srgbClr val="00B050"/>
                </a:solidFill>
              </a:rPr>
              <a:t>CR for CID 3165 						Eunsung Park 		[1 CID]</a:t>
            </a:r>
            <a:endParaRPr lang="pt-BR" sz="1200" dirty="0">
              <a:solidFill>
                <a:srgbClr val="00B050"/>
              </a:solidFill>
            </a:endParaRPr>
          </a:p>
          <a:p>
            <a:pPr>
              <a:buFont typeface="Arial" panose="020B0604020202020204" pitchFamily="34" charset="0"/>
              <a:buChar char="•"/>
            </a:pPr>
            <a:r>
              <a:rPr lang="en-GB" sz="1400" dirty="0"/>
              <a:t>PDT Submissions:</a:t>
            </a:r>
          </a:p>
          <a:p>
            <a:pPr lvl="1">
              <a:buFont typeface="Arial" panose="020B0604020202020204" pitchFamily="34" charset="0"/>
              <a:buChar char="•"/>
            </a:pPr>
            <a:r>
              <a:rPr lang="en-GB" sz="1200" dirty="0">
                <a:solidFill>
                  <a:srgbClr val="00B050"/>
                </a:solidFill>
                <a:hlinkClick r:id="rId4">
                  <a:extLst>
                    <a:ext uri="{A12FA001-AC4F-418D-AE19-62706E023703}">
                      <ahyp:hlinkClr xmlns:ahyp="http://schemas.microsoft.com/office/drawing/2018/hyperlinkcolor" val="tx"/>
                    </a:ext>
                  </a:extLst>
                </a:hlinkClick>
              </a:rPr>
              <a:t>755r0</a:t>
            </a:r>
            <a:r>
              <a:rPr lang="en-GB" sz="1200" dirty="0">
                <a:solidFill>
                  <a:srgbClr val="00B050"/>
                </a:solidFill>
              </a:rPr>
              <a:t> PDT Clarification Extra LTF PHY Capability		Steve Shellhammer</a:t>
            </a:r>
          </a:p>
          <a:p>
            <a:pPr lvl="1">
              <a:buFont typeface="Arial" panose="020B0604020202020204" pitchFamily="34" charset="0"/>
              <a:buChar char="•"/>
            </a:pPr>
            <a:r>
              <a:rPr lang="en-GB" sz="1200" dirty="0">
                <a:solidFill>
                  <a:srgbClr val="0070C0"/>
                </a:solidFill>
                <a:hlinkClick r:id="rId5">
                  <a:extLst>
                    <a:ext uri="{A12FA001-AC4F-418D-AE19-62706E023703}">
                      <ahyp:hlinkClr xmlns:ahyp="http://schemas.microsoft.com/office/drawing/2018/hyperlinkcolor" val="tx"/>
                    </a:ext>
                  </a:extLst>
                </a:hlinkClick>
              </a:rPr>
              <a:t>763r0</a:t>
            </a:r>
            <a:r>
              <a:rPr lang="en-GB" sz="1200" dirty="0">
                <a:solidFill>
                  <a:srgbClr val="0070C0"/>
                </a:solidFill>
              </a:rPr>
              <a:t> Smaller Operating BW STA Participating Large BW 	Wook Bong Lee</a:t>
            </a:r>
          </a:p>
          <a:p>
            <a:pPr lvl="1">
              <a:buFont typeface="Arial" panose="020B0604020202020204" pitchFamily="34" charset="0"/>
              <a:buChar char="•"/>
            </a:pPr>
            <a:r>
              <a:rPr lang="en-GB" sz="1200" dirty="0">
                <a:solidFill>
                  <a:srgbClr val="00B050"/>
                </a:solidFill>
                <a:hlinkClick r:id="rId6">
                  <a:extLst>
                    <a:ext uri="{A12FA001-AC4F-418D-AE19-62706E023703}">
                      <ahyp:hlinkClr xmlns:ahyp="http://schemas.microsoft.com/office/drawing/2018/hyperlinkcolor" val="tx"/>
                    </a:ext>
                  </a:extLst>
                </a:hlinkClick>
              </a:rPr>
              <a:t>778r1</a:t>
            </a:r>
            <a:r>
              <a:rPr lang="en-GB" sz="1200" dirty="0">
                <a:solidFill>
                  <a:srgbClr val="00B050"/>
                </a:solidFill>
              </a:rPr>
              <a:t> Proposed Changes for Puncturing				Ron Porat</a:t>
            </a:r>
          </a:p>
          <a:p>
            <a:pPr>
              <a:buFont typeface="Arial" panose="020B0604020202020204" pitchFamily="34" charset="0"/>
              <a:buChar char="•"/>
            </a:pPr>
            <a:r>
              <a:rPr lang="en-GB" sz="1400" dirty="0"/>
              <a:t>Technical Submissions:</a:t>
            </a:r>
          </a:p>
          <a:p>
            <a:pPr lvl="1">
              <a:buFont typeface="Arial" panose="020B0604020202020204" pitchFamily="34" charset="0"/>
              <a:buChar char="•"/>
            </a:pPr>
            <a:r>
              <a:rPr lang="en-GB" sz="1200" dirty="0">
                <a:solidFill>
                  <a:schemeClr val="bg1">
                    <a:lumMod val="65000"/>
                  </a:schemeClr>
                </a:solidFill>
                <a:hlinkClick r:id="rId7">
                  <a:extLst>
                    <a:ext uri="{A12FA001-AC4F-418D-AE19-62706E023703}">
                      <ahyp:hlinkClr xmlns:ahyp="http://schemas.microsoft.com/office/drawing/2018/hyperlinkcolor" val="tx"/>
                    </a:ext>
                  </a:extLst>
                </a:hlinkClick>
              </a:rPr>
              <a:t>368r2</a:t>
            </a:r>
            <a:r>
              <a:rPr lang="en-GB" sz="1200" dirty="0">
                <a:solidFill>
                  <a:schemeClr val="bg1">
                    <a:lumMod val="65000"/>
                  </a:schemeClr>
                </a:solidFill>
              </a:rPr>
              <a:t> Diversity Enhancement for DUP mode			Ali T. </a:t>
            </a:r>
            <a:r>
              <a:rPr lang="en-GB" sz="1200" dirty="0" err="1">
                <a:solidFill>
                  <a:schemeClr val="bg1">
                    <a:lumMod val="65000"/>
                  </a:schemeClr>
                </a:solidFill>
              </a:rPr>
              <a:t>Dogukan</a:t>
            </a:r>
            <a:endParaRPr lang="en-GB" sz="1200" dirty="0">
              <a:solidFill>
                <a:schemeClr val="bg1">
                  <a:lumMod val="65000"/>
                </a:schemeClr>
              </a:solidFill>
            </a:endParaRPr>
          </a:p>
          <a:p>
            <a:pPr lvl="0">
              <a:buFont typeface="Arial" panose="020B0604020202020204" pitchFamily="34" charset="0"/>
              <a:buChar char="•"/>
            </a:pPr>
            <a:r>
              <a:rPr lang="en-GB" sz="1400" dirty="0" err="1"/>
              <a:t>AoB</a:t>
            </a:r>
            <a:r>
              <a:rPr lang="en-GB" sz="1400" dirty="0"/>
              <a:t>: </a:t>
            </a:r>
          </a:p>
          <a:p>
            <a:pPr lvl="0">
              <a:buFont typeface="Arial" panose="020B0604020202020204" pitchFamily="34" charset="0"/>
              <a:buChar char="•"/>
            </a:pPr>
            <a:r>
              <a:rPr lang="en-GB" sz="1400" dirty="0"/>
              <a:t>Adjourn</a:t>
            </a:r>
            <a:endParaRPr lang="en-US" sz="1400" dirty="0"/>
          </a:p>
        </p:txBody>
      </p:sp>
      <p:sp>
        <p:nvSpPr>
          <p:cNvPr id="4" name="Slide Number Placeholder 3">
            <a:extLst>
              <a:ext uri="{FF2B5EF4-FFF2-40B4-BE49-F238E27FC236}">
                <a16:creationId xmlns:a16="http://schemas.microsoft.com/office/drawing/2014/main" id="{C48B5450-79DE-4FD5-B875-2721391F53AB}"/>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2E17BC8C-45E1-41C0-8FDF-C0C228CB6AEC}"/>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0A28A1F-2074-47CF-9F71-6D0F8F0D15FE}"/>
              </a:ext>
            </a:extLst>
          </p:cNvPr>
          <p:cNvSpPr>
            <a:spLocks noGrp="1"/>
          </p:cNvSpPr>
          <p:nvPr>
            <p:ph type="dt" idx="15"/>
          </p:nvPr>
        </p:nvSpPr>
        <p:spPr/>
        <p:txBody>
          <a:bodyPr/>
          <a:lstStyle/>
          <a:p>
            <a:r>
              <a:rPr lang="en-US" dirty="0"/>
              <a:t>May 2021</a:t>
            </a:r>
            <a:endParaRPr lang="en-GB" dirty="0"/>
          </a:p>
        </p:txBody>
      </p:sp>
    </p:spTree>
    <p:extLst>
      <p:ext uri="{BB962C8B-B14F-4D97-AF65-F5344CB8AC3E}">
        <p14:creationId xmlns:p14="http://schemas.microsoft.com/office/powerpoint/2010/main" val="324807976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C5C3A7-526B-4152-8A7F-BC9636A70131}"/>
              </a:ext>
            </a:extLst>
          </p:cNvPr>
          <p:cNvSpPr>
            <a:spLocks noGrp="1"/>
          </p:cNvSpPr>
          <p:nvPr>
            <p:ph type="title"/>
          </p:nvPr>
        </p:nvSpPr>
        <p:spPr/>
        <p:txBody>
          <a:bodyPr/>
          <a:lstStyle/>
          <a:p>
            <a:r>
              <a:rPr lang="en-US" altLang="en-US" sz="2800" dirty="0">
                <a:highlight>
                  <a:srgbClr val="00FF00"/>
                </a:highlight>
              </a:rPr>
              <a:t>Thursday MAC Agenda (09:00-11:00)</a:t>
            </a:r>
            <a:endParaRPr lang="en-US" sz="2800" dirty="0">
              <a:highlight>
                <a:srgbClr val="00FF00"/>
              </a:highlight>
            </a:endParaRPr>
          </a:p>
        </p:txBody>
      </p:sp>
      <p:sp>
        <p:nvSpPr>
          <p:cNvPr id="3" name="Content Placeholder 2">
            <a:extLst>
              <a:ext uri="{FF2B5EF4-FFF2-40B4-BE49-F238E27FC236}">
                <a16:creationId xmlns:a16="http://schemas.microsoft.com/office/drawing/2014/main" id="{49A6CCA4-296A-475E-8868-A1006DFAF806}"/>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a:buFont typeface="Arial" panose="020B0604020202020204" pitchFamily="34" charset="0"/>
              <a:buChar char="•"/>
            </a:pPr>
            <a:r>
              <a:rPr lang="en-GB" sz="1600" dirty="0"/>
              <a:t>PDT Submissions:</a:t>
            </a:r>
          </a:p>
          <a:p>
            <a:pPr marL="800100" lvl="1" indent="-342900">
              <a:buFont typeface="Arial" panose="020B0604020202020204" pitchFamily="34" charset="0"/>
              <a:buChar char="•"/>
            </a:pPr>
            <a:r>
              <a:rPr lang="en-GB" sz="1200" dirty="0">
                <a:solidFill>
                  <a:srgbClr val="00B050"/>
                </a:solidFill>
                <a:hlinkClick r:id="rId2">
                  <a:extLst>
                    <a:ext uri="{A12FA001-AC4F-418D-AE19-62706E023703}">
                      <ahyp:hlinkClr xmlns:ahyp="http://schemas.microsoft.com/office/drawing/2018/hyperlinkcolor" val="tx"/>
                    </a:ext>
                  </a:extLst>
                </a:hlinkClick>
              </a:rPr>
              <a:t>268r6</a:t>
            </a:r>
            <a:r>
              <a:rPr lang="en-GB" sz="1200" dirty="0">
                <a:solidFill>
                  <a:srgbClr val="00B050"/>
                </a:solidFill>
              </a:rPr>
              <a:t> PDT channel access Triggered SU		 	Dibakar Das		[ 4TBD-SP-10’]</a:t>
            </a:r>
          </a:p>
          <a:p>
            <a:pPr marL="800100" lvl="1" indent="-342900">
              <a:buFont typeface="Arial" panose="020B0604020202020204" pitchFamily="34" charset="0"/>
              <a:buChar char="•"/>
            </a:pPr>
            <a:r>
              <a:rPr lang="en-GB" sz="1200" dirty="0">
                <a:solidFill>
                  <a:srgbClr val="00B050"/>
                </a:solidFill>
                <a:hlinkClick r:id="rId3">
                  <a:extLst>
                    <a:ext uri="{A12FA001-AC4F-418D-AE19-62706E023703}">
                      <ahyp:hlinkClr xmlns:ahyp="http://schemas.microsoft.com/office/drawing/2018/hyperlinkcolor" val="tx"/>
                    </a:ext>
                  </a:extLst>
                </a:hlinkClick>
              </a:rPr>
              <a:t>555r6</a:t>
            </a:r>
            <a:r>
              <a:rPr lang="en-GB" sz="1200" dirty="0">
                <a:solidFill>
                  <a:srgbClr val="00B050"/>
                </a:solidFill>
              </a:rPr>
              <a:t> MAC-PDT-NSEP-TBDs			 	Subir Das		[ 2 TBD-SP-10’]</a:t>
            </a:r>
          </a:p>
          <a:p>
            <a:pPr marL="800100" lvl="1" indent="-342900">
              <a:buFont typeface="Arial" panose="020B0604020202020204" pitchFamily="34" charset="0"/>
              <a:buChar char="•"/>
            </a:pPr>
            <a:r>
              <a:rPr lang="en-GB" sz="1200" dirty="0">
                <a:solidFill>
                  <a:srgbClr val="00B050"/>
                </a:solidFill>
                <a:hlinkClick r:id="rId4">
                  <a:extLst>
                    <a:ext uri="{A12FA001-AC4F-418D-AE19-62706E023703}">
                      <ahyp:hlinkClr xmlns:ahyp="http://schemas.microsoft.com/office/drawing/2018/hyperlinkcolor" val="tx"/>
                    </a:ext>
                  </a:extLst>
                </a:hlinkClick>
              </a:rPr>
              <a:t>335r4</a:t>
            </a:r>
            <a:r>
              <a:rPr lang="en-GB" sz="1200" dirty="0">
                <a:solidFill>
                  <a:srgbClr val="00B050"/>
                </a:solidFill>
              </a:rPr>
              <a:t> PDT MAC MLO EMLMR TBDs			Young H. Kwon	[ 4 TBDs-SP-10’]</a:t>
            </a:r>
          </a:p>
          <a:p>
            <a:pPr lvl="0">
              <a:buFont typeface="Arial" panose="020B0604020202020204" pitchFamily="34" charset="0"/>
              <a:buChar char="•"/>
            </a:pPr>
            <a:r>
              <a:rPr lang="en-GB" sz="1400" dirty="0"/>
              <a:t>CR/PDT Submissions-TBDs:</a:t>
            </a:r>
          </a:p>
          <a:p>
            <a:pPr lvl="1">
              <a:buFont typeface="Arial" panose="020B0604020202020204" pitchFamily="34" charset="0"/>
              <a:buChar char="•"/>
            </a:pPr>
            <a:r>
              <a:rPr lang="en-GB" sz="1200" dirty="0">
                <a:solidFill>
                  <a:srgbClr val="00B050"/>
                </a:solidFill>
                <a:hlinkClick r:id="rId5">
                  <a:extLst>
                    <a:ext uri="{A12FA001-AC4F-418D-AE19-62706E023703}">
                      <ahyp:hlinkClr xmlns:ahyp="http://schemas.microsoft.com/office/drawing/2018/hyperlinkcolor" val="tx"/>
                    </a:ext>
                  </a:extLst>
                </a:hlinkClick>
              </a:rPr>
              <a:t>514r6</a:t>
            </a:r>
            <a:r>
              <a:rPr lang="en-GB" sz="1200" dirty="0">
                <a:solidFill>
                  <a:srgbClr val="00B050"/>
                </a:solidFill>
              </a:rPr>
              <a:t> Prop. CR for Cl. 35.3.13.6. Sync PPDU start time 	Dmitry Akhmetov 	[30 CID/1TBD-10’]</a:t>
            </a:r>
          </a:p>
          <a:p>
            <a:pPr lvl="1">
              <a:buFont typeface="Arial" panose="020B0604020202020204" pitchFamily="34" charset="0"/>
              <a:buChar char="•"/>
            </a:pPr>
            <a:r>
              <a:rPr lang="en-GB" sz="1200" dirty="0">
                <a:solidFill>
                  <a:srgbClr val="00B050"/>
                </a:solidFill>
                <a:hlinkClick r:id="rId6">
                  <a:extLst>
                    <a:ext uri="{A12FA001-AC4F-418D-AE19-62706E023703}">
                      <ahyp:hlinkClr xmlns:ahyp="http://schemas.microsoft.com/office/drawing/2018/hyperlinkcolor" val="tx"/>
                    </a:ext>
                  </a:extLst>
                </a:hlinkClick>
              </a:rPr>
              <a:t>741r1</a:t>
            </a:r>
            <a:r>
              <a:rPr lang="en-GB" sz="1200" dirty="0">
                <a:solidFill>
                  <a:srgbClr val="00B050"/>
                </a:solidFill>
              </a:rPr>
              <a:t> </a:t>
            </a:r>
            <a:r>
              <a:rPr lang="en-US" sz="1200" dirty="0">
                <a:solidFill>
                  <a:srgbClr val="00B050"/>
                </a:solidFill>
              </a:rPr>
              <a:t>CR for CID 2162 and 2163 				Ming Gan		[2 CIDs/2 TBDs-10’]    - A</a:t>
            </a:r>
          </a:p>
          <a:p>
            <a:pPr lvl="1">
              <a:buFont typeface="Arial" panose="020B0604020202020204" pitchFamily="34" charset="0"/>
              <a:buChar char="•"/>
            </a:pPr>
            <a:r>
              <a:rPr lang="en-GB" sz="1200" dirty="0">
                <a:solidFill>
                  <a:srgbClr val="00B050"/>
                </a:solidFill>
                <a:hlinkClick r:id="rId7">
                  <a:extLst>
                    <a:ext uri="{A12FA001-AC4F-418D-AE19-62706E023703}">
                      <ahyp:hlinkClr xmlns:ahyp="http://schemas.microsoft.com/office/drawing/2018/hyperlinkcolor" val="tx"/>
                    </a:ext>
                  </a:extLst>
                </a:hlinkClick>
              </a:rPr>
              <a:t>301r6</a:t>
            </a:r>
            <a:r>
              <a:rPr lang="en-GB" sz="1200" dirty="0">
                <a:solidFill>
                  <a:srgbClr val="00B050"/>
                </a:solidFill>
              </a:rPr>
              <a:t> CRs for D0.3 ML element Type CIDs			Rojan Chitrakar          </a:t>
            </a:r>
            <a:r>
              <a:rPr lang="en-US" sz="1200" dirty="0">
                <a:solidFill>
                  <a:srgbClr val="00B050"/>
                </a:solidFill>
              </a:rPr>
              <a:t>[2 CIDs/2 TBDs-SP-5’]- B</a:t>
            </a:r>
          </a:p>
          <a:p>
            <a:pPr lvl="1">
              <a:buFont typeface="Arial" panose="020B0604020202020204" pitchFamily="34" charset="0"/>
              <a:buChar char="•"/>
            </a:pPr>
            <a:r>
              <a:rPr lang="en-GB" sz="1200" dirty="0">
                <a:solidFill>
                  <a:srgbClr val="00B050"/>
                </a:solidFill>
                <a:hlinkClick r:id="rId8">
                  <a:extLst>
                    <a:ext uri="{A12FA001-AC4F-418D-AE19-62706E023703}">
                      <ahyp:hlinkClr xmlns:ahyp="http://schemas.microsoft.com/office/drawing/2018/hyperlinkcolor" val="tx"/>
                    </a:ext>
                  </a:extLst>
                </a:hlinkClick>
              </a:rPr>
              <a:t>160r1</a:t>
            </a:r>
            <a:r>
              <a:rPr lang="en-GB" sz="1200" dirty="0">
                <a:solidFill>
                  <a:srgbClr val="00B050"/>
                </a:solidFill>
              </a:rPr>
              <a:t> PDT-MAC-MLO-</a:t>
            </a:r>
            <a:r>
              <a:rPr lang="en-GB" sz="1200" dirty="0" err="1">
                <a:solidFill>
                  <a:srgbClr val="00B050"/>
                </a:solidFill>
              </a:rPr>
              <a:t>eMLSR</a:t>
            </a:r>
            <a:r>
              <a:rPr lang="en-GB" sz="1200" dirty="0">
                <a:solidFill>
                  <a:srgbClr val="00B050"/>
                </a:solidFill>
              </a:rPr>
              <a:t>-TBDs			Duncan Ho		</a:t>
            </a:r>
            <a:r>
              <a:rPr lang="en-US" sz="1200" dirty="0">
                <a:solidFill>
                  <a:srgbClr val="00B050"/>
                </a:solidFill>
              </a:rPr>
              <a:t> [3 CIDs/2 TBDs-SP-10’]</a:t>
            </a:r>
            <a:endParaRPr lang="en-GB" sz="1200" dirty="0">
              <a:solidFill>
                <a:srgbClr val="00B050"/>
              </a:solidFill>
            </a:endParaRPr>
          </a:p>
          <a:p>
            <a:pPr lvl="1">
              <a:buFont typeface="Arial" panose="020B0604020202020204" pitchFamily="34" charset="0"/>
              <a:buChar char="•"/>
            </a:pPr>
            <a:r>
              <a:rPr lang="en-GB" sz="1200" dirty="0">
                <a:solidFill>
                  <a:srgbClr val="00B050"/>
                </a:solidFill>
                <a:hlinkClick r:id="rId9">
                  <a:extLst>
                    <a:ext uri="{A12FA001-AC4F-418D-AE19-62706E023703}">
                      <ahyp:hlinkClr xmlns:ahyp="http://schemas.microsoft.com/office/drawing/2018/hyperlinkcolor" val="tx"/>
                    </a:ext>
                  </a:extLst>
                </a:hlinkClick>
              </a:rPr>
              <a:t>462r6</a:t>
            </a:r>
            <a:r>
              <a:rPr lang="en-GB" sz="1200" dirty="0">
                <a:solidFill>
                  <a:srgbClr val="00B050"/>
                </a:solidFill>
              </a:rPr>
              <a:t> PDT-MAC-Restricted-TWT-TBDs-CRs-Part1 		Chunyu Hu		</a:t>
            </a:r>
            <a:r>
              <a:rPr lang="en-US" sz="1200" dirty="0">
                <a:solidFill>
                  <a:srgbClr val="00B050"/>
                </a:solidFill>
              </a:rPr>
              <a:t> [1 CID/1 TBD-SP-10’]</a:t>
            </a:r>
            <a:endParaRPr lang="en-GB" sz="1200" dirty="0">
              <a:solidFill>
                <a:srgbClr val="00B050"/>
              </a:solidFill>
            </a:endParaRPr>
          </a:p>
          <a:p>
            <a:pPr lvl="1">
              <a:buFont typeface="Arial" panose="020B0604020202020204" pitchFamily="34" charset="0"/>
              <a:buChar char="•"/>
            </a:pPr>
            <a:r>
              <a:rPr lang="en-GB" sz="1200" dirty="0">
                <a:solidFill>
                  <a:srgbClr val="00B050"/>
                </a:solidFill>
                <a:hlinkClick r:id="rId10">
                  <a:extLst>
                    <a:ext uri="{A12FA001-AC4F-418D-AE19-62706E023703}">
                      <ahyp:hlinkClr xmlns:ahyp="http://schemas.microsoft.com/office/drawing/2018/hyperlinkcolor" val="tx"/>
                    </a:ext>
                  </a:extLst>
                </a:hlinkClick>
              </a:rPr>
              <a:t>683r5</a:t>
            </a:r>
            <a:r>
              <a:rPr lang="en-GB" sz="1200" dirty="0">
                <a:solidFill>
                  <a:srgbClr val="00B050"/>
                </a:solidFill>
              </a:rPr>
              <a:t> Restricted-TWT-Quiet-Interval-TBD-CR 		Payam Torab		</a:t>
            </a:r>
            <a:r>
              <a:rPr lang="en-US" sz="1200" dirty="0">
                <a:solidFill>
                  <a:srgbClr val="00B050"/>
                </a:solidFill>
              </a:rPr>
              <a:t> [1 CID/1 TBD-SP-10’]</a:t>
            </a:r>
            <a:endParaRPr lang="en-GB" sz="1200" dirty="0">
              <a:solidFill>
                <a:srgbClr val="00B050"/>
              </a:solidFill>
            </a:endParaRPr>
          </a:p>
          <a:p>
            <a:pPr lvl="1">
              <a:buFont typeface="Arial" panose="020B0604020202020204" pitchFamily="34" charset="0"/>
              <a:buChar char="•"/>
            </a:pPr>
            <a:r>
              <a:rPr lang="en-US" sz="1200" dirty="0">
                <a:solidFill>
                  <a:schemeClr val="bg1">
                    <a:lumMod val="65000"/>
                  </a:schemeClr>
                </a:solidFill>
              </a:rPr>
              <a:t>Cont.</a:t>
            </a:r>
          </a:p>
        </p:txBody>
      </p:sp>
      <p:sp>
        <p:nvSpPr>
          <p:cNvPr id="4" name="Slide Number Placeholder 3">
            <a:extLst>
              <a:ext uri="{FF2B5EF4-FFF2-40B4-BE49-F238E27FC236}">
                <a16:creationId xmlns:a16="http://schemas.microsoft.com/office/drawing/2014/main" id="{36AFD738-F802-4585-98B5-E89B5C9DE21C}"/>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0DEC7435-E10D-4D9E-8645-A36BC8913D4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A6864F9-08FF-45A5-8C46-12D7284B4A9C}"/>
              </a:ext>
            </a:extLst>
          </p:cNvPr>
          <p:cNvSpPr>
            <a:spLocks noGrp="1"/>
          </p:cNvSpPr>
          <p:nvPr>
            <p:ph type="dt" idx="15"/>
          </p:nvPr>
        </p:nvSpPr>
        <p:spPr/>
        <p:txBody>
          <a:bodyPr/>
          <a:lstStyle/>
          <a:p>
            <a:r>
              <a:rPr lang="en-US" dirty="0"/>
              <a:t>May 2021</a:t>
            </a:r>
            <a:endParaRPr lang="en-GB" dirty="0"/>
          </a:p>
        </p:txBody>
      </p:sp>
    </p:spTree>
    <p:extLst>
      <p:ext uri="{BB962C8B-B14F-4D97-AF65-F5344CB8AC3E}">
        <p14:creationId xmlns:p14="http://schemas.microsoft.com/office/powerpoint/2010/main" val="100885104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C5C3A7-526B-4152-8A7F-BC9636A70131}"/>
              </a:ext>
            </a:extLst>
          </p:cNvPr>
          <p:cNvSpPr>
            <a:spLocks noGrp="1"/>
          </p:cNvSpPr>
          <p:nvPr>
            <p:ph type="title"/>
          </p:nvPr>
        </p:nvSpPr>
        <p:spPr/>
        <p:txBody>
          <a:bodyPr/>
          <a:lstStyle/>
          <a:p>
            <a:r>
              <a:rPr lang="en-US" altLang="en-US" sz="2800" dirty="0">
                <a:highlight>
                  <a:srgbClr val="00FF00"/>
                </a:highlight>
              </a:rPr>
              <a:t>Thursday MAC Agenda (09:00-11:00)-Cont.</a:t>
            </a:r>
            <a:endParaRPr lang="en-US" sz="2800" dirty="0">
              <a:highlight>
                <a:srgbClr val="00FF00"/>
              </a:highlight>
            </a:endParaRPr>
          </a:p>
        </p:txBody>
      </p:sp>
      <p:sp>
        <p:nvSpPr>
          <p:cNvPr id="3" name="Content Placeholder 2">
            <a:extLst>
              <a:ext uri="{FF2B5EF4-FFF2-40B4-BE49-F238E27FC236}">
                <a16:creationId xmlns:a16="http://schemas.microsoft.com/office/drawing/2014/main" id="{49A6CCA4-296A-475E-8868-A1006DFAF806}"/>
              </a:ext>
            </a:extLst>
          </p:cNvPr>
          <p:cNvSpPr>
            <a:spLocks noGrp="1"/>
          </p:cNvSpPr>
          <p:nvPr>
            <p:ph idx="1"/>
          </p:nvPr>
        </p:nvSpPr>
        <p:spPr>
          <a:xfrm>
            <a:off x="685800" y="1981200"/>
            <a:ext cx="7770813" cy="4494213"/>
          </a:xfrm>
        </p:spPr>
        <p:txBody>
          <a:bodyPr/>
          <a:lstStyle/>
          <a:p>
            <a:pPr lvl="0">
              <a:buFont typeface="Arial" panose="020B0604020202020204" pitchFamily="34" charset="0"/>
              <a:buChar char="•"/>
            </a:pPr>
            <a:r>
              <a:rPr lang="en-GB" sz="1400" dirty="0">
                <a:solidFill>
                  <a:schemeClr val="bg1">
                    <a:lumMod val="65000"/>
                  </a:schemeClr>
                </a:solidFill>
              </a:rPr>
              <a:t>CR/PDT Submissions-TBDs-Cont.</a:t>
            </a:r>
          </a:p>
          <a:p>
            <a:pPr lvl="1">
              <a:buFont typeface="Arial" panose="020B0604020202020204" pitchFamily="34" charset="0"/>
              <a:buChar char="•"/>
            </a:pPr>
            <a:r>
              <a:rPr lang="en-GB" sz="1200" dirty="0">
                <a:solidFill>
                  <a:schemeClr val="bg1">
                    <a:lumMod val="65000"/>
                  </a:schemeClr>
                </a:solidFill>
                <a:hlinkClick r:id="rId2">
                  <a:extLst>
                    <a:ext uri="{A12FA001-AC4F-418D-AE19-62706E023703}">
                      <ahyp:hlinkClr xmlns:ahyp="http://schemas.microsoft.com/office/drawing/2018/hyperlinkcolor" val="tx"/>
                    </a:ext>
                  </a:extLst>
                </a:hlinkClick>
              </a:rPr>
              <a:t>612r4</a:t>
            </a:r>
            <a:r>
              <a:rPr lang="en-GB" sz="1200" dirty="0">
                <a:solidFill>
                  <a:schemeClr val="bg1">
                    <a:lumMod val="65000"/>
                  </a:schemeClr>
                </a:solidFill>
              </a:rPr>
              <a:t> CC34 CR TIM Indication 				Minyoung Park	</a:t>
            </a:r>
            <a:r>
              <a:rPr lang="en-US" sz="1200" dirty="0">
                <a:solidFill>
                  <a:schemeClr val="bg1">
                    <a:lumMod val="65000"/>
                  </a:schemeClr>
                </a:solidFill>
              </a:rPr>
              <a:t> [12 CIDs/1 TBD-SP-10’]</a:t>
            </a:r>
            <a:endParaRPr lang="en-GB" sz="1200" dirty="0">
              <a:solidFill>
                <a:schemeClr val="bg1">
                  <a:lumMod val="65000"/>
                </a:schemeClr>
              </a:solidFill>
            </a:endParaRPr>
          </a:p>
          <a:p>
            <a:pPr lvl="1">
              <a:buFont typeface="Arial" panose="020B0604020202020204" pitchFamily="34" charset="0"/>
              <a:buChar char="•"/>
            </a:pPr>
            <a:r>
              <a:rPr lang="en-GB" sz="1200" dirty="0">
                <a:solidFill>
                  <a:schemeClr val="bg1">
                    <a:lumMod val="65000"/>
                  </a:schemeClr>
                </a:solidFill>
                <a:hlinkClick r:id="rId3">
                  <a:extLst>
                    <a:ext uri="{A12FA001-AC4F-418D-AE19-62706E023703}">
                      <ahyp:hlinkClr xmlns:ahyp="http://schemas.microsoft.com/office/drawing/2018/hyperlinkcolor" val="tx"/>
                    </a:ext>
                  </a:extLst>
                </a:hlinkClick>
              </a:rPr>
              <a:t>558r12</a:t>
            </a:r>
            <a:r>
              <a:rPr lang="en-GB" sz="1200" dirty="0">
                <a:solidFill>
                  <a:schemeClr val="bg1">
                    <a:lumMod val="65000"/>
                  </a:schemeClr>
                </a:solidFill>
              </a:rPr>
              <a:t> CR 35.3.13.3 NSTR operation				Matthew Fischer	</a:t>
            </a:r>
            <a:r>
              <a:rPr lang="en-US" sz="1200" dirty="0">
                <a:solidFill>
                  <a:schemeClr val="bg1">
                    <a:lumMod val="65000"/>
                  </a:schemeClr>
                </a:solidFill>
              </a:rPr>
              <a:t> [23 CIDs/2 TBD-SP-10’]</a:t>
            </a:r>
            <a:endParaRPr lang="en-GB" sz="1200" dirty="0">
              <a:solidFill>
                <a:schemeClr val="bg1">
                  <a:lumMod val="65000"/>
                </a:schemeClr>
              </a:solidFill>
            </a:endParaRPr>
          </a:p>
          <a:p>
            <a:pPr lvl="1">
              <a:buFont typeface="Arial" panose="020B0604020202020204" pitchFamily="34" charset="0"/>
              <a:buChar char="•"/>
            </a:pPr>
            <a:r>
              <a:rPr lang="en-GB" sz="1200" dirty="0">
                <a:solidFill>
                  <a:schemeClr val="bg1">
                    <a:lumMod val="65000"/>
                  </a:schemeClr>
                </a:solidFill>
                <a:hlinkClick r:id="rId4">
                  <a:extLst>
                    <a:ext uri="{A12FA001-AC4F-418D-AE19-62706E023703}">
                      <ahyp:hlinkClr xmlns:ahyp="http://schemas.microsoft.com/office/drawing/2018/hyperlinkcolor" val="tx"/>
                    </a:ext>
                  </a:extLst>
                </a:hlinkClick>
              </a:rPr>
              <a:t>757r0</a:t>
            </a:r>
            <a:r>
              <a:rPr lang="en-GB" sz="1200" dirty="0">
                <a:solidFill>
                  <a:schemeClr val="bg1">
                    <a:lumMod val="65000"/>
                  </a:schemeClr>
                </a:solidFill>
              </a:rPr>
              <a:t> PDT NSTR capability update				Yunbo Li		</a:t>
            </a:r>
            <a:r>
              <a:rPr lang="en-US" sz="1200" dirty="0">
                <a:solidFill>
                  <a:schemeClr val="bg1">
                    <a:lumMod val="65000"/>
                  </a:schemeClr>
                </a:solidFill>
              </a:rPr>
              <a:t> [3 CIDs/2 TBD-SP-10’]</a:t>
            </a:r>
          </a:p>
          <a:p>
            <a:pPr lvl="1">
              <a:buFont typeface="Arial" panose="020B0604020202020204" pitchFamily="34" charset="0"/>
              <a:buChar char="•"/>
            </a:pPr>
            <a:r>
              <a:rPr lang="en-US" sz="1200" dirty="0">
                <a:solidFill>
                  <a:schemeClr val="bg1">
                    <a:lumMod val="65000"/>
                  </a:schemeClr>
                </a:solidFill>
                <a:hlinkClick r:id="rId5">
                  <a:extLst>
                    <a:ext uri="{A12FA001-AC4F-418D-AE19-62706E023703}">
                      <ahyp:hlinkClr xmlns:ahyp="http://schemas.microsoft.com/office/drawing/2018/hyperlinkcolor" val="tx"/>
                    </a:ext>
                  </a:extLst>
                </a:hlinkClick>
              </a:rPr>
              <a:t>774r2</a:t>
            </a:r>
            <a:r>
              <a:rPr lang="en-US" sz="1200" dirty="0">
                <a:solidFill>
                  <a:schemeClr val="bg1">
                    <a:lumMod val="65000"/>
                  </a:schemeClr>
                </a:solidFill>
              </a:rPr>
              <a:t> cc34 resolution for CIDs related to EMLMR - Part 2	Young Hoon Kwon	 [8 CIDs/4 TBD-SP-10’]</a:t>
            </a:r>
          </a:p>
          <a:p>
            <a:pPr>
              <a:buFont typeface="Arial" panose="020B0604020202020204" pitchFamily="34" charset="0"/>
              <a:buChar char="•"/>
            </a:pPr>
            <a:r>
              <a:rPr lang="en-GB" sz="1400" dirty="0">
                <a:solidFill>
                  <a:schemeClr val="bg1">
                    <a:lumMod val="65000"/>
                  </a:schemeClr>
                </a:solidFill>
              </a:rPr>
              <a:t>CR Submissions:</a:t>
            </a:r>
          </a:p>
          <a:p>
            <a:pPr lvl="1">
              <a:buFont typeface="Arial" panose="020B0604020202020204" pitchFamily="34" charset="0"/>
              <a:buChar char="•"/>
            </a:pPr>
            <a:r>
              <a:rPr lang="en-GB" sz="1200" dirty="0">
                <a:solidFill>
                  <a:schemeClr val="bg1">
                    <a:lumMod val="65000"/>
                  </a:schemeClr>
                </a:solidFill>
                <a:hlinkClick r:id="rId6">
                  <a:extLst>
                    <a:ext uri="{A12FA001-AC4F-418D-AE19-62706E023703}">
                      <ahyp:hlinkClr xmlns:ahyp="http://schemas.microsoft.com/office/drawing/2018/hyperlinkcolor" val="tx"/>
                    </a:ext>
                  </a:extLst>
                </a:hlinkClick>
              </a:rPr>
              <a:t>481r4</a:t>
            </a:r>
            <a:r>
              <a:rPr lang="en-GB" sz="1200" dirty="0">
                <a:solidFill>
                  <a:schemeClr val="bg1">
                    <a:lumMod val="65000"/>
                  </a:schemeClr>
                </a:solidFill>
              </a:rPr>
              <a:t> Res. for CC34 CIDs 4 channel switching quieting	Laurent Cariou 	[24 CID-SP-10’]</a:t>
            </a:r>
          </a:p>
          <a:p>
            <a:pPr lvl="1">
              <a:buFont typeface="Arial" panose="020B0604020202020204" pitchFamily="34" charset="0"/>
              <a:buChar char="•"/>
            </a:pPr>
            <a:r>
              <a:rPr lang="en-GB" sz="1200" dirty="0">
                <a:solidFill>
                  <a:schemeClr val="bg1">
                    <a:lumMod val="65000"/>
                  </a:schemeClr>
                </a:solidFill>
                <a:hlinkClick r:id="rId7">
                  <a:extLst>
                    <a:ext uri="{A12FA001-AC4F-418D-AE19-62706E023703}">
                      <ahyp:hlinkClr xmlns:ahyp="http://schemas.microsoft.com/office/drawing/2018/hyperlinkcolor" val="tx"/>
                    </a:ext>
                  </a:extLst>
                </a:hlinkClick>
              </a:rPr>
              <a:t>340r3</a:t>
            </a:r>
            <a:r>
              <a:rPr lang="en-GB" sz="1200" dirty="0">
                <a:solidFill>
                  <a:schemeClr val="bg1">
                    <a:lumMod val="65000"/>
                  </a:schemeClr>
                </a:solidFill>
              </a:rPr>
              <a:t> CR for CID 1977						Dibakar Das     	[  1 CID-SP-10’]</a:t>
            </a:r>
          </a:p>
          <a:p>
            <a:pPr>
              <a:buFont typeface="Arial" panose="020B0604020202020204" pitchFamily="34" charset="0"/>
              <a:buChar char="•"/>
            </a:pPr>
            <a:endParaRPr lang="en-US" sz="1400" dirty="0"/>
          </a:p>
        </p:txBody>
      </p:sp>
      <p:sp>
        <p:nvSpPr>
          <p:cNvPr id="4" name="Slide Number Placeholder 3">
            <a:extLst>
              <a:ext uri="{FF2B5EF4-FFF2-40B4-BE49-F238E27FC236}">
                <a16:creationId xmlns:a16="http://schemas.microsoft.com/office/drawing/2014/main" id="{36AFD738-F802-4585-98B5-E89B5C9DE21C}"/>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0DEC7435-E10D-4D9E-8645-A36BC8913D4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A6864F9-08FF-45A5-8C46-12D7284B4A9C}"/>
              </a:ext>
            </a:extLst>
          </p:cNvPr>
          <p:cNvSpPr>
            <a:spLocks noGrp="1"/>
          </p:cNvSpPr>
          <p:nvPr>
            <p:ph type="dt" idx="15"/>
          </p:nvPr>
        </p:nvSpPr>
        <p:spPr/>
        <p:txBody>
          <a:bodyPr/>
          <a:lstStyle/>
          <a:p>
            <a:r>
              <a:rPr lang="en-US" dirty="0"/>
              <a:t>May 2021</a:t>
            </a:r>
            <a:endParaRPr lang="en-GB" dirty="0"/>
          </a:p>
        </p:txBody>
      </p:sp>
    </p:spTree>
    <p:extLst>
      <p:ext uri="{BB962C8B-B14F-4D97-AF65-F5344CB8AC3E}">
        <p14:creationId xmlns:p14="http://schemas.microsoft.com/office/powerpoint/2010/main" val="380149847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C5C3A7-526B-4152-8A7F-BC9636A70131}"/>
              </a:ext>
            </a:extLst>
          </p:cNvPr>
          <p:cNvSpPr>
            <a:spLocks noGrp="1"/>
          </p:cNvSpPr>
          <p:nvPr>
            <p:ph type="title"/>
          </p:nvPr>
        </p:nvSpPr>
        <p:spPr/>
        <p:txBody>
          <a:bodyPr/>
          <a:lstStyle/>
          <a:p>
            <a:r>
              <a:rPr lang="en-US" altLang="en-US" dirty="0">
                <a:highlight>
                  <a:srgbClr val="FFFF00"/>
                </a:highlight>
              </a:rPr>
              <a:t>Monday Joint Agenda (09:00-11:00)</a:t>
            </a:r>
            <a:endParaRPr lang="en-US" dirty="0">
              <a:highlight>
                <a:srgbClr val="FFFF00"/>
              </a:highlight>
            </a:endParaRPr>
          </a:p>
        </p:txBody>
      </p:sp>
      <p:sp>
        <p:nvSpPr>
          <p:cNvPr id="3" name="Content Placeholder 2">
            <a:extLst>
              <a:ext uri="{FF2B5EF4-FFF2-40B4-BE49-F238E27FC236}">
                <a16:creationId xmlns:a16="http://schemas.microsoft.com/office/drawing/2014/main" id="{49A6CCA4-296A-475E-8868-A1006DFAF806}"/>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lvl="0">
              <a:buFont typeface="Arial" panose="020B0604020202020204" pitchFamily="34" charset="0"/>
              <a:buChar char="•"/>
            </a:pPr>
            <a:r>
              <a:rPr lang="en-US" sz="1400" dirty="0"/>
              <a:t>Announcements: </a:t>
            </a:r>
            <a:r>
              <a:rPr lang="en-US" sz="1400" b="0" dirty="0">
                <a:solidFill>
                  <a:srgbClr val="FF0000"/>
                </a:solidFill>
              </a:rPr>
              <a:t>TBD</a:t>
            </a:r>
          </a:p>
          <a:p>
            <a:pPr lvl="0">
              <a:buFont typeface="Arial" panose="020B0604020202020204" pitchFamily="34" charset="0"/>
              <a:buChar char="•"/>
            </a:pPr>
            <a:r>
              <a:rPr lang="en-GB" sz="1400" dirty="0"/>
              <a:t>PDT/CR Submissions-Joint:</a:t>
            </a:r>
          </a:p>
          <a:p>
            <a:pPr marL="800100" lvl="1" indent="-342900">
              <a:buFont typeface="Arial" panose="020B0604020202020204" pitchFamily="34" charset="0"/>
              <a:buChar char="•"/>
            </a:pPr>
            <a:r>
              <a:rPr lang="en-GB" sz="1200" dirty="0">
                <a:hlinkClick r:id="rId2"/>
              </a:rPr>
              <a:t>573r6</a:t>
            </a:r>
            <a:r>
              <a:rPr lang="en-GB" sz="1200" dirty="0"/>
              <a:t> CR for CIDs related to EHT Operation element 	Guogang Huang [8CID/3TBD-M188-10’]</a:t>
            </a:r>
          </a:p>
          <a:p>
            <a:pPr marL="800100" lvl="1" indent="-342900">
              <a:buFont typeface="Arial" panose="020B0604020202020204" pitchFamily="34" charset="0"/>
              <a:buChar char="•"/>
            </a:pPr>
            <a:r>
              <a:rPr lang="en-GB" sz="1200" dirty="0">
                <a:hlinkClick r:id="rId3"/>
              </a:rPr>
              <a:t>663r2</a:t>
            </a:r>
            <a:r>
              <a:rPr lang="en-GB" sz="1200" dirty="0"/>
              <a:t> CR for EHT TRS 					Jason Y. Guo	    [3CID/9TBD-M189-10’]</a:t>
            </a:r>
          </a:p>
          <a:p>
            <a:pPr lvl="0">
              <a:buFont typeface="Arial" panose="020B0604020202020204" pitchFamily="34" charset="0"/>
              <a:buChar char="•"/>
            </a:pPr>
            <a:r>
              <a:rPr lang="en-GB" sz="1400" dirty="0"/>
              <a:t>CR/PDT Submissions-MAC:</a:t>
            </a:r>
          </a:p>
          <a:p>
            <a:pPr lvl="1">
              <a:buFont typeface="Arial" panose="020B0604020202020204" pitchFamily="34" charset="0"/>
              <a:buChar char="•"/>
            </a:pPr>
            <a:r>
              <a:rPr lang="en-GB" sz="1200" dirty="0">
                <a:hlinkClick r:id="rId4"/>
              </a:rPr>
              <a:t>612r5</a:t>
            </a:r>
            <a:r>
              <a:rPr lang="en-GB" sz="1200" dirty="0"/>
              <a:t> CC34 CR TIM Indication 				Minyoung Park   [12 CIDs/1 TBD-M190-5’]</a:t>
            </a:r>
          </a:p>
          <a:p>
            <a:pPr lvl="1">
              <a:buFont typeface="Arial" panose="020B0604020202020204" pitchFamily="34" charset="0"/>
              <a:buChar char="•"/>
            </a:pPr>
            <a:r>
              <a:rPr lang="en-GB" sz="1200" dirty="0">
                <a:hlinkClick r:id="rId5"/>
              </a:rPr>
              <a:t>558r12</a:t>
            </a:r>
            <a:r>
              <a:rPr lang="en-GB" sz="1200" dirty="0"/>
              <a:t> CR 35.3.13.3 NSTR operation				Matthew Fischer [23 CIDs/2 TBD-M191-5’]</a:t>
            </a:r>
          </a:p>
          <a:p>
            <a:pPr lvl="1">
              <a:buFont typeface="Arial" panose="020B0604020202020204" pitchFamily="34" charset="0"/>
              <a:buChar char="•"/>
            </a:pPr>
            <a:r>
              <a:rPr lang="en-GB" sz="1200" dirty="0">
                <a:hlinkClick r:id="rId6"/>
              </a:rPr>
              <a:t>757r1</a:t>
            </a:r>
            <a:r>
              <a:rPr lang="en-GB" sz="1200" dirty="0"/>
              <a:t> PDT NSTR capability update				Yunbo Li	     [3 CIDs/2 TBD-M192-5’]</a:t>
            </a:r>
          </a:p>
          <a:p>
            <a:pPr lvl="1">
              <a:buFont typeface="Arial" panose="020B0604020202020204" pitchFamily="34" charset="0"/>
              <a:buChar char="•"/>
            </a:pPr>
            <a:r>
              <a:rPr lang="en-GB" sz="1200" dirty="0">
                <a:hlinkClick r:id="rId7"/>
              </a:rPr>
              <a:t>774r3</a:t>
            </a:r>
            <a:r>
              <a:rPr lang="en-GB" sz="1200" dirty="0"/>
              <a:t> cc34 resolution for CIDs related to EMLMR-Part 2	Young H. Kwon  [8 CIDs/4 TBD-M193-5’]</a:t>
            </a:r>
          </a:p>
          <a:p>
            <a:pPr lvl="1">
              <a:buFont typeface="Arial" panose="020B0604020202020204" pitchFamily="34" charset="0"/>
              <a:buChar char="•"/>
            </a:pPr>
            <a:r>
              <a:rPr lang="en-GB" sz="1200" dirty="0">
                <a:hlinkClick r:id="rId8"/>
              </a:rPr>
              <a:t>462r9</a:t>
            </a:r>
            <a:r>
              <a:rPr lang="en-GB" sz="1200" dirty="0"/>
              <a:t> PDT-MAC-Restricted-TWT-TBDs-CRs-Part1		Chunyu Hu	     [1 CIDs/1 TBD-M194-5’]</a:t>
            </a:r>
          </a:p>
          <a:p>
            <a:pPr lvl="1">
              <a:buFont typeface="Arial" panose="020B0604020202020204" pitchFamily="34" charset="0"/>
              <a:buChar char="•"/>
            </a:pPr>
            <a:r>
              <a:rPr lang="en-GB" sz="1200" dirty="0">
                <a:hlinkClick r:id="rId9"/>
              </a:rPr>
              <a:t>514r7</a:t>
            </a:r>
            <a:r>
              <a:rPr lang="en-GB" sz="1200" dirty="0"/>
              <a:t> </a:t>
            </a:r>
            <a:r>
              <a:rPr lang="en-US" sz="1200" dirty="0"/>
              <a:t>Prop. CR 4 Clause 35.3.13.6. Sync PPDU start time 	Dmitry Akhmetov</a:t>
            </a:r>
            <a:r>
              <a:rPr lang="en-GB" sz="1200" dirty="0"/>
              <a:t>[26 CIDs/1 TBD-M195-5’]</a:t>
            </a:r>
          </a:p>
          <a:p>
            <a:pPr lvl="1">
              <a:buFont typeface="Arial" panose="020B0604020202020204" pitchFamily="34" charset="0"/>
              <a:buChar char="•"/>
            </a:pPr>
            <a:r>
              <a:rPr lang="en-GB" sz="1200" dirty="0">
                <a:hlinkClick r:id="rId10"/>
              </a:rPr>
              <a:t>301r6</a:t>
            </a:r>
            <a:r>
              <a:rPr lang="en-GB" sz="1200" dirty="0"/>
              <a:t> CRs for D0.3 ML element Type CIDs			Rojan Chitrakar    [2 CIDs/2 TBD-M196-5’]</a:t>
            </a:r>
          </a:p>
          <a:p>
            <a:pPr>
              <a:buFont typeface="Arial" panose="020B0604020202020204" pitchFamily="34" charset="0"/>
              <a:buChar char="•"/>
            </a:pPr>
            <a:r>
              <a:rPr lang="en-GB" sz="1600" dirty="0">
                <a:solidFill>
                  <a:schemeClr val="tx1"/>
                </a:solidFill>
              </a:rPr>
              <a:t>Note: Hard stop after 60 mins</a:t>
            </a:r>
          </a:p>
        </p:txBody>
      </p:sp>
      <p:sp>
        <p:nvSpPr>
          <p:cNvPr id="4" name="Slide Number Placeholder 3">
            <a:extLst>
              <a:ext uri="{FF2B5EF4-FFF2-40B4-BE49-F238E27FC236}">
                <a16:creationId xmlns:a16="http://schemas.microsoft.com/office/drawing/2014/main" id="{36AFD738-F802-4585-98B5-E89B5C9DE21C}"/>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0DEC7435-E10D-4D9E-8645-A36BC8913D4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A6864F9-08FF-45A5-8C46-12D7284B4A9C}"/>
              </a:ext>
            </a:extLst>
          </p:cNvPr>
          <p:cNvSpPr>
            <a:spLocks noGrp="1"/>
          </p:cNvSpPr>
          <p:nvPr>
            <p:ph type="dt" idx="15"/>
          </p:nvPr>
        </p:nvSpPr>
        <p:spPr/>
        <p:txBody>
          <a:bodyPr/>
          <a:lstStyle/>
          <a:p>
            <a:r>
              <a:rPr lang="en-US" dirty="0"/>
              <a:t>May 2021</a:t>
            </a:r>
            <a:endParaRPr lang="en-GB" dirty="0"/>
          </a:p>
        </p:txBody>
      </p:sp>
    </p:spTree>
    <p:extLst>
      <p:ext uri="{BB962C8B-B14F-4D97-AF65-F5344CB8AC3E}">
        <p14:creationId xmlns:p14="http://schemas.microsoft.com/office/powerpoint/2010/main" val="339640819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C5C3A7-526B-4152-8A7F-BC9636A70131}"/>
              </a:ext>
            </a:extLst>
          </p:cNvPr>
          <p:cNvSpPr>
            <a:spLocks noGrp="1"/>
          </p:cNvSpPr>
          <p:nvPr>
            <p:ph type="title"/>
          </p:nvPr>
        </p:nvSpPr>
        <p:spPr/>
        <p:txBody>
          <a:bodyPr/>
          <a:lstStyle/>
          <a:p>
            <a:r>
              <a:rPr lang="en-US" altLang="en-US" dirty="0">
                <a:highlight>
                  <a:srgbClr val="FFFF00"/>
                </a:highlight>
              </a:rPr>
              <a:t>Monday Joint Agenda (09:00-11:00)</a:t>
            </a:r>
            <a:endParaRPr lang="en-US" dirty="0">
              <a:highlight>
                <a:srgbClr val="FFFF00"/>
              </a:highlight>
            </a:endParaRPr>
          </a:p>
        </p:txBody>
      </p:sp>
      <p:sp>
        <p:nvSpPr>
          <p:cNvPr id="3" name="Content Placeholder 2">
            <a:extLst>
              <a:ext uri="{FF2B5EF4-FFF2-40B4-BE49-F238E27FC236}">
                <a16:creationId xmlns:a16="http://schemas.microsoft.com/office/drawing/2014/main" id="{49A6CCA4-296A-475E-8868-A1006DFAF806}"/>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GB" sz="1400" dirty="0"/>
              <a:t>Final Phase Motions (during 2nd half of meeting): </a:t>
            </a:r>
            <a:r>
              <a:rPr lang="en-GB" sz="1400" dirty="0">
                <a:hlinkClick r:id="rId2"/>
              </a:rPr>
              <a:t>1982r20</a:t>
            </a:r>
            <a:endParaRPr lang="en-GB" sz="1400" dirty="0"/>
          </a:p>
          <a:p>
            <a:pPr lvl="0">
              <a:buFont typeface="Arial" panose="020B0604020202020204" pitchFamily="34" charset="0"/>
              <a:buChar char="•"/>
            </a:pPr>
            <a:r>
              <a:rPr lang="en-GB" sz="1400" dirty="0"/>
              <a:t>PDT/CR Submissions:</a:t>
            </a:r>
          </a:p>
          <a:p>
            <a:pPr marL="800100" lvl="1" indent="-342900">
              <a:buFont typeface="Arial" panose="020B0604020202020204" pitchFamily="34" charset="0"/>
              <a:buChar char="•"/>
            </a:pPr>
            <a:r>
              <a:rPr lang="en-US" sz="1200" dirty="0">
                <a:hlinkClick r:id="rId3"/>
              </a:rPr>
              <a:t>299r6</a:t>
            </a:r>
            <a:r>
              <a:rPr lang="en-US" sz="1200" dirty="0"/>
              <a:t> CRs for D0.3 EHT STA features CIDs 			Rojan Chitrakar	[7CID-SP/M-10’]</a:t>
            </a:r>
          </a:p>
          <a:p>
            <a:pPr marL="800100" lvl="1" indent="-342900">
              <a:buFont typeface="Arial" panose="020B0604020202020204" pitchFamily="34" charset="0"/>
              <a:buChar char="•"/>
            </a:pPr>
            <a:r>
              <a:rPr lang="en-US" sz="1200" dirty="0">
                <a:hlinkClick r:id="rId4"/>
              </a:rPr>
              <a:t>80r7</a:t>
            </a:r>
            <a:r>
              <a:rPr lang="en-US" sz="1200" dirty="0"/>
              <a:t> TWT for MLD 						Ming Gan		[MAC-PDT-SP/M-10’]</a:t>
            </a:r>
          </a:p>
          <a:p>
            <a:pPr marL="800100" lvl="1" indent="-342900">
              <a:buFont typeface="Arial" panose="020B0604020202020204" pitchFamily="34" charset="0"/>
              <a:buChar char="•"/>
            </a:pPr>
            <a:r>
              <a:rPr lang="en-US" sz="1200" dirty="0">
                <a:hlinkClick r:id="rId5"/>
              </a:rPr>
              <a:t>1965r3</a:t>
            </a:r>
            <a:r>
              <a:rPr lang="en-US" sz="1200" dirty="0"/>
              <a:t> PDT-MAC-MLO-Mandatory optional		Laurent Cariou	[MAC-PDT-SP/M-10’]</a:t>
            </a:r>
          </a:p>
          <a:p>
            <a:pPr marL="800100" lvl="1" indent="-342900">
              <a:buFont typeface="Arial" panose="020B0604020202020204" pitchFamily="34" charset="0"/>
              <a:buChar char="•"/>
            </a:pPr>
            <a:r>
              <a:rPr lang="en-GB" sz="1200" dirty="0">
                <a:hlinkClick r:id="rId6"/>
              </a:rPr>
              <a:t>455r5</a:t>
            </a:r>
            <a:r>
              <a:rPr lang="en-GB" sz="1200" dirty="0"/>
              <a:t> CR for 35.2.1.2 preamble puncturing			Yanjun Sun	            [</a:t>
            </a:r>
            <a:r>
              <a:rPr lang="en-US" sz="1200" dirty="0"/>
              <a:t>9CID-</a:t>
            </a:r>
            <a:r>
              <a:rPr lang="en-GB" sz="1200" dirty="0"/>
              <a:t>30’]</a:t>
            </a:r>
          </a:p>
          <a:p>
            <a:pPr lvl="0">
              <a:buFont typeface="Arial" panose="020B0604020202020204" pitchFamily="34" charset="0"/>
              <a:buChar char="•"/>
            </a:pPr>
            <a:r>
              <a:rPr lang="en-GB" sz="1400" dirty="0" err="1"/>
              <a:t>AoB</a:t>
            </a:r>
            <a:r>
              <a:rPr lang="en-GB" sz="1400" dirty="0"/>
              <a:t>:</a:t>
            </a:r>
          </a:p>
          <a:p>
            <a:pPr lvl="0">
              <a:buFont typeface="Arial" panose="020B0604020202020204" pitchFamily="34" charset="0"/>
              <a:buChar char="•"/>
            </a:pPr>
            <a:r>
              <a:rPr lang="en-GB" sz="1400" dirty="0"/>
              <a:t>Adjourn</a:t>
            </a:r>
            <a:endParaRPr lang="en-US" sz="1400" dirty="0"/>
          </a:p>
          <a:p>
            <a:pPr>
              <a:buFont typeface="Arial" panose="020B0604020202020204" pitchFamily="34" charset="0"/>
              <a:buChar char="•"/>
            </a:pPr>
            <a:endParaRPr lang="en-US" sz="1400" dirty="0"/>
          </a:p>
        </p:txBody>
      </p:sp>
      <p:sp>
        <p:nvSpPr>
          <p:cNvPr id="4" name="Slide Number Placeholder 3">
            <a:extLst>
              <a:ext uri="{FF2B5EF4-FFF2-40B4-BE49-F238E27FC236}">
                <a16:creationId xmlns:a16="http://schemas.microsoft.com/office/drawing/2014/main" id="{36AFD738-F802-4585-98B5-E89B5C9DE21C}"/>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0DEC7435-E10D-4D9E-8645-A36BC8913D4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A6864F9-08FF-45A5-8C46-12D7284B4A9C}"/>
              </a:ext>
            </a:extLst>
          </p:cNvPr>
          <p:cNvSpPr>
            <a:spLocks noGrp="1"/>
          </p:cNvSpPr>
          <p:nvPr>
            <p:ph type="dt" idx="15"/>
          </p:nvPr>
        </p:nvSpPr>
        <p:spPr/>
        <p:txBody>
          <a:bodyPr/>
          <a:lstStyle/>
          <a:p>
            <a:r>
              <a:rPr lang="en-US" dirty="0"/>
              <a:t>May 2021</a:t>
            </a:r>
            <a:endParaRPr lang="en-GB" dirty="0"/>
          </a:p>
        </p:txBody>
      </p:sp>
    </p:spTree>
    <p:extLst>
      <p:ext uri="{BB962C8B-B14F-4D97-AF65-F5344CB8AC3E}">
        <p14:creationId xmlns:p14="http://schemas.microsoft.com/office/powerpoint/2010/main" val="171608228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46529-8606-4502-8C78-845CCDCA58E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A3B5D18-A128-4C8A-9763-E97484452182}"/>
              </a:ext>
            </a:extLst>
          </p:cNvPr>
          <p:cNvSpPr>
            <a:spLocks noGrp="1"/>
          </p:cNvSpPr>
          <p:nvPr>
            <p:ph idx="1"/>
          </p:nvPr>
        </p:nvSpPr>
        <p:spPr/>
        <p:txBody>
          <a:bodyPr/>
          <a:lstStyle/>
          <a:p>
            <a:pPr marL="400050">
              <a:buFont typeface="Arial" panose="020B0604020202020204" pitchFamily="34" charset="0"/>
              <a:buChar char="•"/>
            </a:pPr>
            <a:r>
              <a:rPr lang="en-US" sz="2000" dirty="0"/>
              <a:t>TGbe webpage</a:t>
            </a:r>
          </a:p>
          <a:p>
            <a:pPr marL="800100" lvl="1" indent="-342900">
              <a:buFont typeface="Arial" panose="020B0604020202020204" pitchFamily="34" charset="0"/>
              <a:buChar char="•"/>
            </a:pPr>
            <a:r>
              <a:rPr lang="en-US" sz="1800" dirty="0">
                <a:hlinkClick r:id="rId2"/>
              </a:rPr>
              <a:t>http://www.ieee802.org/11/Reports/tgbe_update.htm</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PAR</a:t>
            </a:r>
          </a:p>
          <a:p>
            <a:pPr marL="800100" lvl="1" indent="-342900">
              <a:buFont typeface="Arial" panose="020B0604020202020204" pitchFamily="34" charset="0"/>
              <a:buChar char="•"/>
            </a:pPr>
            <a:r>
              <a:rPr lang="en-US" sz="1800" dirty="0">
                <a:hlinkClick r:id="rId3"/>
              </a:rPr>
              <a:t>https://development.standards.ieee.org/P1102800033/par</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CSD</a:t>
            </a:r>
          </a:p>
          <a:p>
            <a:pPr marL="800100" lvl="1" indent="-342900">
              <a:buFont typeface="Arial" panose="020B0604020202020204" pitchFamily="34" charset="0"/>
              <a:buChar char="•"/>
            </a:pPr>
            <a:r>
              <a:rPr lang="en-US" sz="1800" dirty="0">
                <a:hlinkClick r:id="rId4"/>
              </a:rPr>
              <a:t>https://mentor.ieee.org/802-ec/dcn/19/ec-19-0063-00-ACSD-p802-11be.docx</a:t>
            </a:r>
            <a:endParaRPr lang="en-US" sz="1800" dirty="0"/>
          </a:p>
          <a:p>
            <a:pPr marL="800100" lvl="1" indent="-342900">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9845EE16-6543-4DB2-829A-B6A6E8D777DE}"/>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7BB7400A-B03D-4052-B272-099D56461E76}"/>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247ADCDE-7164-400D-8B27-4BAED4FE7810}"/>
              </a:ext>
            </a:extLst>
          </p:cNvPr>
          <p:cNvSpPr>
            <a:spLocks noGrp="1"/>
          </p:cNvSpPr>
          <p:nvPr>
            <p:ph type="dt" idx="15"/>
          </p:nvPr>
        </p:nvSpPr>
        <p:spPr>
          <a:xfrm>
            <a:off x="696912" y="333375"/>
            <a:ext cx="2303451" cy="273050"/>
          </a:xfrm>
        </p:spPr>
        <p:txBody>
          <a:bodyPr/>
          <a:lstStyle/>
          <a:p>
            <a:r>
              <a:rPr lang="en-US" dirty="0"/>
              <a:t>May 2021</a:t>
            </a:r>
            <a:endParaRPr lang="en-GB" dirty="0"/>
          </a:p>
        </p:txBody>
      </p:sp>
    </p:spTree>
    <p:extLst>
      <p:ext uri="{BB962C8B-B14F-4D97-AF65-F5344CB8AC3E}">
        <p14:creationId xmlns:p14="http://schemas.microsoft.com/office/powerpoint/2010/main" val="16779696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May 2021</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343400"/>
          </a:xfrm>
        </p:spPr>
        <p:txBody>
          <a:bodyPr/>
          <a:lstStyle/>
          <a:p>
            <a:pPr marL="400050">
              <a:buFont typeface="Arial" panose="020B0604020202020204" pitchFamily="34" charset="0"/>
              <a:buChar char="•"/>
            </a:pPr>
            <a:r>
              <a:rPr lang="en-GB" sz="1800" dirty="0"/>
              <a:t>Please ensure that the following information is listed correctly when joining the call:</a:t>
            </a:r>
            <a:endParaRPr lang="en-US" sz="1800" dirty="0"/>
          </a:p>
          <a:p>
            <a:pPr marL="800100" lvl="1">
              <a:buFont typeface="Arial" panose="020B0604020202020204" pitchFamily="34" charset="0"/>
              <a:buChar char="•"/>
            </a:pPr>
            <a:r>
              <a:rPr lang="en-GB" sz="1600" dirty="0"/>
              <a:t>"[voter status] First Name Last Name (Affiliation)"</a:t>
            </a:r>
            <a:endParaRPr lang="en-US" sz="1600" dirty="0"/>
          </a:p>
          <a:p>
            <a:pPr lvl="2"/>
            <a:endParaRPr lang="en-US" altLang="en-US" sz="1400" dirty="0"/>
          </a:p>
          <a:p>
            <a:pPr>
              <a:buFont typeface="Arial" panose="020B0604020202020204" pitchFamily="34" charset="0"/>
              <a:buChar char="•"/>
            </a:pPr>
            <a:r>
              <a:rPr lang="en-US" altLang="en-US" sz="1800" dirty="0"/>
              <a:t>If you plan to make a submission be sure it does not contain company logos or advertising</a:t>
            </a:r>
          </a:p>
          <a:p>
            <a:pPr marL="800100" lvl="1" indent="-342900">
              <a:buFont typeface="Arial" panose="020B0604020202020204" pitchFamily="34" charset="0"/>
              <a:buChar char="•"/>
            </a:pPr>
            <a:r>
              <a:rPr lang="en-US" altLang="en-US" sz="1600" dirty="0"/>
              <a:t>Upload submission: </a:t>
            </a:r>
            <a:r>
              <a:rPr lang="en-US" altLang="en-US" sz="1600" dirty="0">
                <a:hlinkClick r:id="rId3"/>
              </a:rPr>
              <a:t>http://mentor.ieee.org</a:t>
            </a:r>
            <a:r>
              <a:rPr lang="en-US" altLang="en-US" sz="1600" dirty="0"/>
              <a:t> in “TGbe” group</a:t>
            </a:r>
          </a:p>
          <a:p>
            <a:pPr lvl="2"/>
            <a:endParaRPr lang="en-US" altLang="en-US" sz="1400" dirty="0"/>
          </a:p>
          <a:p>
            <a:pPr>
              <a:buFont typeface="Arial" panose="020B0604020202020204" pitchFamily="34" charset="0"/>
              <a:buChar char="•"/>
            </a:pPr>
            <a:r>
              <a:rPr lang="en-US" altLang="en-US" sz="1800" dirty="0"/>
              <a:t>Questions on Voting status, Ballot pool, Access to Reflector, Documentation,  member’</a:t>
            </a:r>
            <a:r>
              <a:rPr lang="en-US" altLang="ja-JP" sz="1800" dirty="0"/>
              <a:t>s area</a:t>
            </a:r>
          </a:p>
          <a:p>
            <a:pPr lvl="1">
              <a:buFont typeface="Arial" panose="020B0604020202020204" pitchFamily="34" charset="0"/>
              <a:buChar char="•"/>
            </a:pPr>
            <a:r>
              <a:rPr lang="en-US" altLang="en-US" sz="1600" dirty="0"/>
              <a:t>Please e-mail Jon Rosdahl –  </a:t>
            </a:r>
            <a:r>
              <a:rPr lang="en-US" altLang="en-US" sz="1600" dirty="0">
                <a:hlinkClick r:id="rId4"/>
              </a:rPr>
              <a:t>jrosdahl@ieee.org</a:t>
            </a:r>
            <a:endParaRPr lang="en-US" altLang="en-US" sz="1600" dirty="0"/>
          </a:p>
          <a:p>
            <a:pPr lvl="2"/>
            <a:endParaRPr lang="en-US" altLang="en-US" sz="1400" dirty="0"/>
          </a:p>
          <a:p>
            <a:pPr>
              <a:buFont typeface="Arial" panose="020B0604020202020204" pitchFamily="34" charset="0"/>
              <a:buChar char="•"/>
            </a:pPr>
            <a:r>
              <a:rPr lang="en-US" altLang="en-US" sz="1800" dirty="0"/>
              <a:t>Keep your microphone on mute unless you plan to speak during the conference call</a:t>
            </a:r>
          </a:p>
          <a:p>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p:txBody>
          <a:bodyPr/>
          <a:lstStyle/>
          <a:p>
            <a:r>
              <a:rPr lang="en-US" dirty="0"/>
              <a:t>May 2021</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7C291-90A3-4D15-9C06-A46352662972}"/>
              </a:ext>
            </a:extLst>
          </p:cNvPr>
          <p:cNvSpPr>
            <a:spLocks noGrp="1"/>
          </p:cNvSpPr>
          <p:nvPr>
            <p:ph type="title"/>
          </p:nvPr>
        </p:nvSpPr>
        <p:spPr/>
        <p:txBody>
          <a:bodyPr/>
          <a:lstStyle/>
          <a:p>
            <a:r>
              <a:rPr lang="en-US" dirty="0"/>
              <a:t>Attendance Reminder</a:t>
            </a:r>
          </a:p>
        </p:txBody>
      </p:sp>
      <p:sp>
        <p:nvSpPr>
          <p:cNvPr id="3" name="Content Placeholder 2">
            <a:extLst>
              <a:ext uri="{FF2B5EF4-FFF2-40B4-BE49-F238E27FC236}">
                <a16:creationId xmlns:a16="http://schemas.microsoft.com/office/drawing/2014/main" id="{3EF9BE80-D462-4B64-8448-3B553445EDCF}"/>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1600" dirty="0"/>
              <a:t>Participation slide: </a:t>
            </a:r>
            <a:r>
              <a:rPr lang="en-US" sz="1600" dirty="0">
                <a:hlinkClick r:id="rId2"/>
              </a:rPr>
              <a:t>https://mentor.ieee.org/802-ec/dcn/16/ec-16-0180-05-00EC-ieee-802-participation-slide.pptx</a:t>
            </a:r>
            <a:endParaRPr lang="en-US" sz="1600" dirty="0"/>
          </a:p>
          <a:p>
            <a:pPr marL="400050">
              <a:buFont typeface="Arial" panose="020B0604020202020204" pitchFamily="34" charset="0"/>
              <a:buChar char="•"/>
            </a:pPr>
            <a:r>
              <a:rPr lang="en-GB" sz="1600" dirty="0"/>
              <a:t>Please record your attendance during the conference call by using the IMAT system: </a:t>
            </a:r>
            <a:endParaRPr lang="en-US" sz="1600" dirty="0"/>
          </a:p>
          <a:p>
            <a:pPr marL="800100" lvl="1">
              <a:buFont typeface="Arial" panose="020B0604020202020204" pitchFamily="34" charset="0"/>
              <a:buChar char="•"/>
            </a:pPr>
            <a:r>
              <a:rPr lang="en-GB" sz="1400" dirty="0"/>
              <a:t>1) login to </a:t>
            </a:r>
            <a:r>
              <a:rPr lang="en-GB" sz="1400" dirty="0" err="1">
                <a:hlinkClick r:id="rId3"/>
              </a:rPr>
              <a:t>imat</a:t>
            </a:r>
            <a:r>
              <a:rPr lang="en-GB" sz="1400" dirty="0"/>
              <a:t>, 2) select “802.11 Electronic Interim” entry, 3) select “C/LM/WG802.11 Attendance” entry, 4) click “TGbe &lt;MAC/PHY/Joint&gt; conference call that you are attending.</a:t>
            </a:r>
            <a:endParaRPr lang="en-US" sz="1400" dirty="0"/>
          </a:p>
          <a:p>
            <a:pPr marL="400050">
              <a:buFont typeface="Arial" panose="020B0604020202020204" pitchFamily="34" charset="0"/>
              <a:buChar char="•"/>
            </a:pPr>
            <a:r>
              <a:rPr lang="en-GB" sz="1600" dirty="0"/>
              <a:t>If you are unable to record the attendance via </a:t>
            </a:r>
            <a:r>
              <a:rPr lang="en-GB" sz="1600" dirty="0">
                <a:hlinkClick r:id="rId3"/>
              </a:rPr>
              <a:t>IMAT</a:t>
            </a:r>
            <a:r>
              <a:rPr lang="en-GB" sz="1600" dirty="0"/>
              <a:t> then please send an e-mail to:</a:t>
            </a:r>
          </a:p>
          <a:p>
            <a:pPr marL="800100" lvl="1">
              <a:buFont typeface="Arial" panose="020B0604020202020204" pitchFamily="34" charset="0"/>
              <a:buChar char="•"/>
            </a:pPr>
            <a:r>
              <a:rPr lang="en-GB" sz="1200" b="1" dirty="0"/>
              <a:t>Joint: </a:t>
            </a:r>
            <a:r>
              <a:rPr lang="en-GB" sz="1200" dirty="0"/>
              <a:t>Dennis Sundman (</a:t>
            </a:r>
            <a:r>
              <a:rPr lang="en-GB" sz="1200" dirty="0">
                <a:hlinkClick r:id="rId4"/>
              </a:rPr>
              <a:t>dennis.sundman@ericsson.com</a:t>
            </a:r>
            <a:r>
              <a:rPr lang="en-GB" sz="1200" dirty="0"/>
              <a:t>) &amp; Alfred Asterjadhi (</a:t>
            </a:r>
            <a:r>
              <a:rPr lang="en-GB" sz="1200" dirty="0">
                <a:hlinkClick r:id="rId5"/>
              </a:rPr>
              <a:t>aasterja@qti.qualcomm.com</a:t>
            </a:r>
            <a:r>
              <a:rPr lang="en-GB" sz="1200" dirty="0"/>
              <a:t>)</a:t>
            </a:r>
          </a:p>
          <a:p>
            <a:pPr marL="800100" lvl="1">
              <a:buFont typeface="Arial" panose="020B0604020202020204" pitchFamily="34" charset="0"/>
              <a:buChar char="•"/>
            </a:pPr>
            <a:r>
              <a:rPr lang="en-GB" sz="1200" b="1" dirty="0"/>
              <a:t>PHY: </a:t>
            </a:r>
            <a:r>
              <a:rPr lang="en-GB" sz="1200" dirty="0"/>
              <a:t>Tianyu Wu (</a:t>
            </a:r>
            <a:r>
              <a:rPr lang="en-GB" sz="1200" dirty="0">
                <a:hlinkClick r:id="rId6"/>
              </a:rPr>
              <a:t>tianyu@apple.com</a:t>
            </a:r>
            <a:r>
              <a:rPr lang="en-GB" sz="1200" dirty="0"/>
              <a:t>) &amp; Sigurd Schelstraete (</a:t>
            </a:r>
            <a:r>
              <a:rPr lang="en-GB" sz="1200" dirty="0">
                <a:hlinkClick r:id="rId7"/>
              </a:rPr>
              <a:t>sschelstraete@maxlinear.com</a:t>
            </a:r>
            <a:r>
              <a:rPr lang="en-GB" sz="1200" dirty="0"/>
              <a:t>) </a:t>
            </a:r>
          </a:p>
          <a:p>
            <a:pPr marL="800100" lvl="1">
              <a:buFont typeface="Arial" panose="020B0604020202020204" pitchFamily="34" charset="0"/>
              <a:buChar char="•"/>
            </a:pPr>
            <a:r>
              <a:rPr lang="en-GB" sz="1200" b="1" dirty="0"/>
              <a:t>MAC:</a:t>
            </a:r>
            <a:r>
              <a:rPr lang="en-GB" sz="1200" dirty="0"/>
              <a:t> Jeongki Kim (</a:t>
            </a:r>
            <a:r>
              <a:rPr lang="en-GB" sz="1200" dirty="0">
                <a:hlinkClick r:id="rId8"/>
              </a:rPr>
              <a:t>jeongki.kim.ieee@gmail.com</a:t>
            </a:r>
            <a:r>
              <a:rPr lang="en-GB" sz="1200" dirty="0"/>
              <a:t>) &amp; Liwen Chu (</a:t>
            </a:r>
            <a:r>
              <a:rPr lang="en-GB" sz="1200" dirty="0">
                <a:hlinkClick r:id="rId9"/>
              </a:rPr>
              <a:t>liwen.chu@nxp.com</a:t>
            </a:r>
            <a:r>
              <a:rPr lang="en-GB" sz="1200" dirty="0"/>
              <a:t>) </a:t>
            </a:r>
            <a:endParaRPr lang="en-US" sz="1200" dirty="0"/>
          </a:p>
          <a:p>
            <a:pPr marL="400050">
              <a:buFont typeface="Arial" panose="020B0604020202020204" pitchFamily="34" charset="0"/>
              <a:buChar char="•"/>
            </a:pPr>
            <a:r>
              <a:rPr lang="en-GB" sz="1800" dirty="0"/>
              <a:t>Please ensure that the following information is listed correctly when joining the call:</a:t>
            </a:r>
            <a:endParaRPr lang="en-US" sz="1800" dirty="0"/>
          </a:p>
          <a:p>
            <a:pPr marL="800100" lvl="1">
              <a:buFont typeface="Arial" panose="020B0604020202020204" pitchFamily="34" charset="0"/>
              <a:buChar char="•"/>
            </a:pPr>
            <a:r>
              <a:rPr lang="en-GB" sz="1400" dirty="0"/>
              <a:t>"[voter status] First Name Last Name (Affiliation)"</a:t>
            </a:r>
            <a:endParaRPr lang="en-US" sz="1400" dirty="0"/>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E9186FFB-FB5B-4923-BD4C-E8D0478B97F0}"/>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129539AA-C575-4B64-A153-B33835CC5C6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FCA6EDD1-4720-45B9-8B18-08C7AF47C492}"/>
              </a:ext>
            </a:extLst>
          </p:cNvPr>
          <p:cNvSpPr>
            <a:spLocks noGrp="1"/>
          </p:cNvSpPr>
          <p:nvPr>
            <p:ph type="dt" idx="15"/>
          </p:nvPr>
        </p:nvSpPr>
        <p:spPr/>
        <p:txBody>
          <a:bodyPr/>
          <a:lstStyle/>
          <a:p>
            <a:r>
              <a:rPr lang="en-US" dirty="0"/>
              <a:t>May 2021</a:t>
            </a:r>
            <a:endParaRPr lang="en-GB" dirty="0"/>
          </a:p>
        </p:txBody>
      </p:sp>
    </p:spTree>
    <p:extLst>
      <p:ext uri="{BB962C8B-B14F-4D97-AF65-F5344CB8AC3E}">
        <p14:creationId xmlns:p14="http://schemas.microsoft.com/office/powerpoint/2010/main" val="19084710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May 2021</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May 2021</a:t>
            </a:r>
            <a:endParaRPr lang="en-GB" dirty="0"/>
          </a:p>
        </p:txBody>
      </p:sp>
    </p:spTree>
    <p:extLst>
      <p:ext uri="{BB962C8B-B14F-4D97-AF65-F5344CB8AC3E}">
        <p14:creationId xmlns:p14="http://schemas.microsoft.com/office/powerpoint/2010/main" val="29271778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May 2021</a:t>
            </a:r>
            <a:endParaRPr lang="en-GB" dirty="0"/>
          </a:p>
        </p:txBody>
      </p:sp>
    </p:spTree>
    <p:extLst>
      <p:ext uri="{BB962C8B-B14F-4D97-AF65-F5344CB8AC3E}">
        <p14:creationId xmlns:p14="http://schemas.microsoft.com/office/powerpoint/2010/main" val="42776009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March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May 2021</a:t>
            </a:r>
            <a:endParaRPr lang="en-GB" dirty="0"/>
          </a:p>
        </p:txBody>
      </p:sp>
    </p:spTree>
    <p:extLst>
      <p:ext uri="{BB962C8B-B14F-4D97-AF65-F5344CB8AC3E}">
        <p14:creationId xmlns:p14="http://schemas.microsoft.com/office/powerpoint/2010/main" val="2436815634"/>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83789</TotalTime>
  <Words>3612</Words>
  <Application>Microsoft Office PowerPoint</Application>
  <PresentationFormat>On-screen Show (4:3)</PresentationFormat>
  <Paragraphs>376</Paragraphs>
  <Slides>26</Slides>
  <Notes>4</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26</vt:i4>
      </vt:variant>
    </vt:vector>
  </HeadingPairs>
  <TitlesOfParts>
    <vt:vector size="33" baseType="lpstr">
      <vt:lpstr>Arial</vt:lpstr>
      <vt:lpstr>Arial Black</vt:lpstr>
      <vt:lpstr>Calibri</vt:lpstr>
      <vt:lpstr>Monotype Sorts</vt:lpstr>
      <vt:lpstr>Times New Roman</vt:lpstr>
      <vt:lpstr>Office Theme</vt:lpstr>
      <vt:lpstr>Document</vt:lpstr>
      <vt:lpstr>TGbe May 2021 Meeting Agenda</vt:lpstr>
      <vt:lpstr>IEEE 802.11 TGbe: Enhancements for Extremely High Throughput (EHT) WLAN Task Group</vt:lpstr>
      <vt:lpstr>Meeting Protocol</vt:lpstr>
      <vt:lpstr>Attendance, Voting &amp; Document Status</vt:lpstr>
      <vt:lpstr>Attendance Reminder</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Agenda Items for the Week</vt:lpstr>
      <vt:lpstr>Agenda Overview</vt:lpstr>
      <vt:lpstr>Monday PHY Agenda (19:00-21:00)</vt:lpstr>
      <vt:lpstr>Monday MAC Agenda (19:00-21:00)</vt:lpstr>
      <vt:lpstr>Monday MAC Agenda (19:00-21:00)-Cont.</vt:lpstr>
      <vt:lpstr>Wednesday Joint Agenda (09:00-11:00)</vt:lpstr>
      <vt:lpstr>Thursday PHY Agenda (09:00-11:00)</vt:lpstr>
      <vt:lpstr>Thursday MAC Agenda (09:00-11:00)</vt:lpstr>
      <vt:lpstr>Thursday MAC Agenda (09:00-11:00)-Cont.</vt:lpstr>
      <vt:lpstr>Monday Joint Agenda (09:00-11:00)</vt:lpstr>
      <vt:lpstr>Monday Joint Agenda (09:00-11:00)</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TGbe Meeting Agenda</dc:title>
  <dc:creator>Alfred Asterjadhi</dc:creator>
  <cp:lastModifiedBy>Alfred Aster</cp:lastModifiedBy>
  <cp:revision>1576</cp:revision>
  <cp:lastPrinted>1601-01-01T00:00:00Z</cp:lastPrinted>
  <dcterms:created xsi:type="dcterms:W3CDTF">2017-01-26T15:28:16Z</dcterms:created>
  <dcterms:modified xsi:type="dcterms:W3CDTF">2021-05-17T04:25:02Z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