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32008F-DF31-475C-AA81-71B070C74BE1}" v="15" dt="2021-03-15T15:00:02.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jeongki.kim@lg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54"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May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May 12,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13,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May 17,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830388"/>
            <a:ext cx="7770813" cy="4645026"/>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 Status Report/Updates</a:t>
            </a:r>
          </a:p>
          <a:p>
            <a:pPr lvl="0">
              <a:buFont typeface="Arial" panose="020B0604020202020204" pitchFamily="34" charset="0"/>
              <a:buChar char="•"/>
            </a:pPr>
            <a:r>
              <a:rPr lang="en-GB" sz="1800" dirty="0"/>
              <a:t>PDT/CR Submissions:</a:t>
            </a:r>
          </a:p>
          <a:p>
            <a:pPr lvl="0">
              <a:buFont typeface="Arial" panose="020B0604020202020204" pitchFamily="34" charset="0"/>
              <a:buChar char="•"/>
            </a:pPr>
            <a:r>
              <a:rPr lang="en-GB" sz="1800" dirty="0"/>
              <a:t>Technical Submissions</a:t>
            </a:r>
          </a:p>
          <a:p>
            <a:pPr lvl="0">
              <a:buFont typeface="Arial" panose="020B0604020202020204" pitchFamily="34" charset="0"/>
              <a:buChar char="•"/>
            </a:pPr>
            <a:r>
              <a:rPr lang="en-GB" sz="1800" dirty="0"/>
              <a:t>Motions (during 2</a:t>
            </a:r>
            <a:r>
              <a:rPr lang="en-GB" sz="1800" baseline="30000" dirty="0"/>
              <a:t>nd</a:t>
            </a:r>
            <a:r>
              <a:rPr lang="en-GB" sz="1800" dirty="0"/>
              <a:t> half of meeting):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10-18,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727672"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CR/PDT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marL="0" indent="0"/>
            <a:endParaRPr lang="en-US" sz="2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GB" sz="1800" dirty="0"/>
              <a:t>CR/PDT Submissions</a:t>
            </a:r>
          </a:p>
          <a:p>
            <a:pPr>
              <a:buFont typeface="Arial" panose="020B0604020202020204" pitchFamily="34" charset="0"/>
              <a:buChar char="•"/>
            </a:pPr>
            <a:r>
              <a:rPr lang="en-GB" sz="1800" dirty="0"/>
              <a:t>Technical Submissions</a:t>
            </a:r>
          </a:p>
          <a:p>
            <a:pPr>
              <a:buFont typeface="Arial" panose="020B0604020202020204" pitchFamily="34" charset="0"/>
              <a:buChar char="•"/>
            </a:pPr>
            <a:r>
              <a:rPr lang="en-GB" sz="1800" dirty="0"/>
              <a:t>Motions (during 2</a:t>
            </a:r>
            <a:r>
              <a:rPr lang="en-GB" sz="1800" baseline="30000" dirty="0"/>
              <a:t>nd</a:t>
            </a:r>
            <a:r>
              <a:rPr lang="en-GB" sz="1800" dirty="0"/>
              <a:t> half of meeting):</a:t>
            </a:r>
            <a:endParaRPr lang="en-GB" sz="18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jeongki.kim@lge.com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67561</TotalTime>
  <Words>2284</Words>
  <Application>Microsoft Office PowerPoint</Application>
  <PresentationFormat>On-screen Show (4:3)</PresentationFormat>
  <Paragraphs>283</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1335</cp:revision>
  <cp:lastPrinted>1601-01-01T00:00:00Z</cp:lastPrinted>
  <dcterms:created xsi:type="dcterms:W3CDTF">2017-01-26T15:28:16Z</dcterms:created>
  <dcterms:modified xsi:type="dcterms:W3CDTF">2021-04-06T15:18:09Z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