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76" r:id="rId6"/>
    <p:sldId id="273" r:id="rId7"/>
    <p:sldId id="353" r:id="rId8"/>
    <p:sldId id="351" r:id="rId9"/>
    <p:sldId id="356" r:id="rId10"/>
    <p:sldId id="346" r:id="rId11"/>
    <p:sldId id="357" r:id="rId12"/>
    <p:sldId id="323" r:id="rId13"/>
    <p:sldId id="284" r:id="rId14"/>
    <p:sldId id="339" r:id="rId15"/>
    <p:sldId id="352" r:id="rId16"/>
    <p:sldId id="348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620" y="111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Spatial Reuse Issues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/>
              <a:t>[1] 802-11-21/0269r1 PSR-based SR Normalization Discussion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[2] 802-11-21/0440r2 PDT-EHT-PSR-based-SR </a:t>
            </a:r>
          </a:p>
          <a:p>
            <a:pPr marL="0" indent="0"/>
            <a:endParaRPr lang="en-US" sz="2000" kern="0"/>
          </a:p>
          <a:p>
            <a:pPr marL="0" indent="0"/>
            <a:r>
              <a:rPr lang="en-US" sz="2000" kern="0"/>
              <a:t>[3] 802.11ax D8.0</a:t>
            </a:r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  <a:p>
            <a:pPr marL="0" indent="0"/>
            <a:endParaRPr lang="en-US" sz="2000" kern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>
                <a:effectLst/>
                <a:latin typeface="Segoe UI" panose="020B0502040204020203" pitchFamily="34" charset="0"/>
              </a:rPr>
              <a:t> setting should consider subchannel puncturing in both PSRT PPDU and PSRR PPDU?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Y/N/Abs:</a:t>
            </a:r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Segoe UI" panose="020B0502040204020203" pitchFamily="34" charset="0"/>
              </a:rPr>
              <a:t>Which Option do you prefer to address the issue of </a:t>
            </a:r>
            <a:r>
              <a:rPr lang="en-US" sz="1800" dirty="0" err="1">
                <a:latin typeface="Segoe UI" panose="020B0502040204020203" pitchFamily="34" charset="0"/>
              </a:rPr>
              <a:t>Tx_Pwr_PPDU</a:t>
            </a:r>
            <a:r>
              <a:rPr lang="en-US" sz="1800" dirty="0">
                <a:latin typeface="Segoe UI" panose="020B0502040204020203" pitchFamily="34" charset="0"/>
              </a:rPr>
              <a:t> setting?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Option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Option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Other option</a:t>
            </a:r>
            <a:endParaRPr lang="en-US" sz="14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1/Option 2/Other Option/Abs: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 2] that n</a:t>
                </a:r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EHT TB-PPDU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SR2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</a:rPr>
                <a:t>Spatial Reuse subfields in Special User Info field of EHT Trigger frame or U-SIG of EHT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When PSRR PPDU has subchannel punctured and PRL is measured over PSRR PPDU BW [3], normalizing it by  </a:t>
                </a:r>
                <a:r>
                  <a:rPr lang="en-US" altLang="zh-CN" sz="1800"/>
                  <a:t>log10(PSRR_PPDU_BW/20MHz) [2] is still problematic since some of the subchannels have no PSRR PPDU signal</a:t>
                </a:r>
                <a:endParaRPr lang="en-US" altLang="zh-CN" sz="180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/>
                  <a:t>Normalizing PRL by log10(PSRR_PPDU_BW/20MHz) also incorrectly </a:t>
                </a:r>
                <a:r>
                  <a:rPr lang="en-US" sz="160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>
                    <a:solidFill>
                      <a:schemeClr val="tx1"/>
                    </a:solidFill>
                  </a:rPr>
                  <a:t>, use  </a:t>
                </a:r>
                <a:r>
                  <a:rPr lang="en-US" sz="1400"/>
                  <a:t>ESR1 or ESR2?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718679" y="1922339"/>
                <a:ext cx="9535597" cy="506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𝑅𝑃𝐿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79" y="1922339"/>
                <a:ext cx="9535597" cy="506870"/>
              </a:xfrm>
              <a:prstGeom prst="rect">
                <a:avLst/>
              </a:prstGeom>
              <a:blipFill>
                <a:blip r:embed="rId4"/>
                <a:stretch>
                  <a:fillRect r="-384" b="-48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718679" y="3735210"/>
                <a:ext cx="9639469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𝑅𝑃𝐿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79" y="3735210"/>
                <a:ext cx="9639469" cy="402098"/>
              </a:xfrm>
              <a:prstGeom prst="rect">
                <a:avLst/>
              </a:prstGeom>
              <a:blipFill>
                <a:blip r:embed="rId5"/>
                <a:stretch>
                  <a:fillRect t="-7576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33290"/>
          </a:xfrm>
        </p:spPr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757474" y="2634803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78262" y="3847912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815026" y="4291128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78" name="Left Brace 77">
            <a:extLst>
              <a:ext uri="{FF2B5EF4-FFF2-40B4-BE49-F238E27FC236}">
                <a16:creationId xmlns:a16="http://schemas.microsoft.com/office/drawing/2014/main" id="{22FA8EDD-27AF-4675-B6AC-7145826CA428}"/>
              </a:ext>
            </a:extLst>
          </p:cNvPr>
          <p:cNvSpPr/>
          <p:nvPr/>
        </p:nvSpPr>
        <p:spPr bwMode="auto">
          <a:xfrm>
            <a:off x="2230252" y="3908538"/>
            <a:ext cx="506975" cy="102741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69552" y="3076146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92" name="Left Brace 91">
            <a:extLst>
              <a:ext uri="{FF2B5EF4-FFF2-40B4-BE49-F238E27FC236}">
                <a16:creationId xmlns:a16="http://schemas.microsoft.com/office/drawing/2014/main" id="{EB67A2D5-7E5D-4D2E-8307-C4A14D89BBF8}"/>
              </a:ext>
            </a:extLst>
          </p:cNvPr>
          <p:cNvSpPr/>
          <p:nvPr/>
        </p:nvSpPr>
        <p:spPr bwMode="auto">
          <a:xfrm>
            <a:off x="2228029" y="2239960"/>
            <a:ext cx="506975" cy="115901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509848" y="2262093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2262093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84876" y="298412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984124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75841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758415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509848" y="301607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3016075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509848" y="3811738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3811738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509848" y="4565720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9848" y="4565720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 marL="0" indent="0"/>
            <a:endParaRPr lang="en-US"/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6" ma:contentTypeDescription="Create a new document." ma:contentTypeScope="" ma:versionID="6a2251905084b5f47087a7826e2872ae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134d860e4fd3bfbcaa40b9cc5916248c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50F316-8FE7-408B-8B6A-5C907583055B}">
  <ds:schemaRefs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e3424205-c870-41b8-8c6f-b833c5b04d9f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F1E7123-080E-41E6-8486-CD6FB1A12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424205-c870-41b8-8c6f-b833c5b04d9f"/>
    <ds:schemaRef ds:uri="9dae37dc-1963-4192-976e-711db4d08a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2FE6DC-579F-42D2-941A-EDF7CB0EC8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1060</Words>
  <Application>Microsoft Office PowerPoint</Application>
  <PresentationFormat>Widescreen</PresentationFormat>
  <Paragraphs>188</Paragraphs>
  <Slides>13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</vt:lpstr>
      <vt:lpstr>Examples</vt:lpstr>
      <vt:lpstr>Conclusions</vt:lpstr>
      <vt:lpstr>PowerPoint Presentation</vt:lpstr>
      <vt:lpstr>Straw poll 1</vt:lpstr>
      <vt:lpstr>Straw poll 2</vt:lpstr>
      <vt:lpstr>PPDU_BW determination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2021-04-06T14:31:08Z</dcterms:created>
  <dcterms:modified xsi:type="dcterms:W3CDTF">2021-04-12T23:25:43Z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</Properties>
</file>