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0"/>
  </p:notesMasterIdLst>
  <p:handoutMasterIdLst>
    <p:handoutMasterId r:id="rId11"/>
  </p:handoutMasterIdLst>
  <p:sldIdLst>
    <p:sldId id="450" r:id="rId2"/>
    <p:sldId id="468" r:id="rId3"/>
    <p:sldId id="462" r:id="rId4"/>
    <p:sldId id="469" r:id="rId5"/>
    <p:sldId id="454" r:id="rId6"/>
    <p:sldId id="456" r:id="rId7"/>
    <p:sldId id="457" r:id="rId8"/>
    <p:sldId id="458" r:id="rId9"/>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12">
          <p15:clr>
            <a:srgbClr val="A4A3A4"/>
          </p15:clr>
        </p15:guide>
        <p15:guide id="2" pos="2879">
          <p15:clr>
            <a:srgbClr val="A4A3A4"/>
          </p15:clr>
        </p15:guide>
      </p15:sldGuideLst>
    </p:ext>
    <p:ext uri="{2D200454-40CA-4A62-9FC3-DE9A4176ACB9}">
      <p15:notesGuideLst xmlns:p15="http://schemas.microsoft.com/office/powerpoint/2012/main">
        <p15:guide id="1" orient="horz" pos="2230">
          <p15:clr>
            <a:srgbClr val="A4A3A4"/>
          </p15:clr>
        </p15:guide>
        <p15:guide id="2" pos="281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cmAuthor id="2" name="Huang, Po-kai" initials="HP" lastIdx="17" clrIdx="1"/>
  <p:cmAuthor id="3" name="Cordeiro, Carlos" initials="CC" lastIdx="10" clrIdx="2"/>
  <p:cmAuthor id="4" name="周培(Zhou Pei)" initials="周培(Zhou" lastIdx="5" clrIdx="3">
    <p:extLst>
      <p:ext uri="{19B8F6BF-5375-455C-9EA6-DF929625EA0E}">
        <p15:presenceInfo xmlns:p15="http://schemas.microsoft.com/office/powerpoint/2012/main" userId="S-1-5-21-1439682878-3164288827-2260694920-8437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8900"/>
    <a:srgbClr val="61D6FF"/>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99" autoAdjust="0"/>
    <p:restoredTop sz="91465" autoAdjust="0"/>
  </p:normalViewPr>
  <p:slideViewPr>
    <p:cSldViewPr>
      <p:cViewPr varScale="1">
        <p:scale>
          <a:sx n="114" d="100"/>
          <a:sy n="114" d="100"/>
        </p:scale>
        <p:origin x="1200" y="102"/>
      </p:cViewPr>
      <p:guideLst>
        <p:guide orient="horz" pos="2112"/>
        <p:guide pos="2879"/>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570" y="-552"/>
      </p:cViewPr>
      <p:guideLst>
        <p:guide orient="horz" pos="2230"/>
        <p:guide pos="281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286125" y="206375"/>
            <a:ext cx="28257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en-GB"/>
              <a:t>doc.: IEEE 802.11-20/xxxr0</a:t>
            </a:r>
          </a:p>
        </p:txBody>
      </p:sp>
      <p:sp>
        <p:nvSpPr>
          <p:cNvPr id="3075" name="Rectangle 3"/>
          <p:cNvSpPr>
            <a:spLocks noGrp="1" noChangeArrowheads="1"/>
          </p:cNvSpPr>
          <p:nvPr>
            <p:ph type="dt" sz="quarter" idx="1"/>
          </p:nvPr>
        </p:nvSpPr>
        <p:spPr bwMode="auto">
          <a:xfrm>
            <a:off x="682625" y="203656"/>
            <a:ext cx="920060" cy="215444"/>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ltLang="zh-CN" dirty="0"/>
              <a:t>March 2021</a:t>
            </a:r>
            <a:endParaRPr lang="en-GB" altLang="en-US" dirty="0"/>
          </a:p>
        </p:txBody>
      </p:sp>
      <p:sp>
        <p:nvSpPr>
          <p:cNvPr id="3076" name="Rectangle 4"/>
          <p:cNvSpPr>
            <a:spLocks noGrp="1" noChangeArrowheads="1"/>
          </p:cNvSpPr>
          <p:nvPr>
            <p:ph type="ftr" sz="quarter" idx="2"/>
          </p:nvPr>
        </p:nvSpPr>
        <p:spPr bwMode="auto">
          <a:xfrm>
            <a:off x="4880010" y="9612313"/>
            <a:ext cx="1309653" cy="184666"/>
          </a:xfrm>
          <a:prstGeom prst="rect">
            <a:avLst/>
          </a:prstGeom>
          <a:noFill/>
          <a:ln w="9525">
            <a:noFill/>
            <a:miter lim="800000"/>
          </a:ln>
          <a:effectLst/>
        </p:spPr>
        <p:txBody>
          <a:bodyPr vert="horz" wrap="none" lIns="0" tIns="0" rIns="0" bIns="0" numCol="1" anchor="t" anchorCtr="0" compatLnSpc="1">
            <a:spAutoFit/>
          </a:bodyPr>
          <a:lstStyle>
            <a:lvl1pPr algn="r" defTabSz="933450">
              <a:defRPr/>
            </a:lvl1pPr>
          </a:lstStyle>
          <a:p>
            <a:pPr>
              <a:defRPr/>
            </a:pPr>
            <a:r>
              <a:rPr lang="en-GB"/>
              <a:t>Boyce Yangbo Huawei</a:t>
            </a:r>
            <a:endParaRPr lang="en-GB" dirty="0"/>
          </a:p>
        </p:txBody>
      </p:sp>
      <p:sp>
        <p:nvSpPr>
          <p:cNvPr id="3077" name="Rectangle 5"/>
          <p:cNvSpPr>
            <a:spLocks noGrp="1" noChangeArrowheads="1"/>
          </p:cNvSpPr>
          <p:nvPr>
            <p:ph type="sldNum" sz="quarter" idx="3"/>
          </p:nvPr>
        </p:nvSpPr>
        <p:spPr bwMode="auto">
          <a:xfrm>
            <a:off x="3067050" y="9612313"/>
            <a:ext cx="512763" cy="182562"/>
          </a:xfrm>
          <a:prstGeom prst="rect">
            <a:avLst/>
          </a:prstGeom>
          <a:noFill/>
          <a:ln w="9525">
            <a:noFill/>
            <a:miter lim="800000"/>
          </a:ln>
          <a:effectLst/>
        </p:spPr>
        <p:txBody>
          <a:bodyPr vert="horz" wrap="none" lIns="0" tIns="0" rIns="0" bIns="0" numCol="1" anchor="t" anchorCtr="0" compatLnSpc="1">
            <a:spAutoFit/>
          </a:bodyPr>
          <a:lstStyle>
            <a:lvl1pPr algn="ctr" defTabSz="933450">
              <a:defRPr/>
            </a:lvl1pPr>
          </a:lstStyle>
          <a:p>
            <a:pPr>
              <a:defRPr/>
            </a:pPr>
            <a:r>
              <a:rPr lang="en-GB" altLang="en-US"/>
              <a:t>Page </a:t>
            </a:r>
            <a:fld id="{A7A4710E-391E-40EE-B9A8-9D33E6E92389}" type="slidenum">
              <a:rPr lang="en-GB" altLang="en-US"/>
              <a:t>‹#›</a:t>
            </a:fld>
            <a:endParaRPr lang="en-GB" altLang="en-US"/>
          </a:p>
        </p:txBody>
      </p:sp>
      <p:sp>
        <p:nvSpPr>
          <p:cNvPr id="14342" name="Line 6"/>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defRPr/>
            </a:pPr>
            <a:r>
              <a:rPr lang="en-GB" altLang="en-US"/>
              <a:t>Submission</a:t>
            </a:r>
          </a:p>
        </p:txBody>
      </p:sp>
      <p:sp>
        <p:nvSpPr>
          <p:cNvPr id="14344" name="Line 8"/>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920936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28988" y="120650"/>
            <a:ext cx="28257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en-GB"/>
              <a:t>doc.: IEEE 802.11-20/xxxr0</a:t>
            </a:r>
          </a:p>
        </p:txBody>
      </p:sp>
      <p:sp>
        <p:nvSpPr>
          <p:cNvPr id="2051" name="Rectangle 3"/>
          <p:cNvSpPr>
            <a:spLocks noGrp="1" noChangeArrowheads="1"/>
          </p:cNvSpPr>
          <p:nvPr>
            <p:ph type="dt" idx="1"/>
          </p:nvPr>
        </p:nvSpPr>
        <p:spPr bwMode="auto">
          <a:xfrm>
            <a:off x="641350" y="117931"/>
            <a:ext cx="920060" cy="215444"/>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ltLang="zh-CN" dirty="0"/>
              <a:t>March 2021</a:t>
            </a:r>
            <a:endParaRPr lang="en-GB" altLang="en-US" dirty="0"/>
          </a:p>
        </p:txBody>
      </p:sp>
      <p:sp>
        <p:nvSpPr>
          <p:cNvPr id="13316" name="Rectangle 4"/>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04875" y="4716463"/>
            <a:ext cx="4984750" cy="4471987"/>
          </a:xfrm>
          <a:prstGeom prst="rect">
            <a:avLst/>
          </a:prstGeom>
          <a:noFill/>
          <a:ln w="9525">
            <a:noFill/>
            <a:miter lim="800000"/>
          </a:ln>
          <a:effectLst/>
        </p:spPr>
        <p:txBody>
          <a:bodyPr vert="horz" wrap="square" lIns="93746" tIns="46079" rIns="93746" bIns="46079" numCol="1" anchor="t" anchorCtr="0" compatLnSpc="1"/>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p:cNvSpPr>
            <a:spLocks noGrp="1" noChangeArrowheads="1"/>
          </p:cNvSpPr>
          <p:nvPr>
            <p:ph type="ftr" sz="quarter" idx="4"/>
          </p:nvPr>
        </p:nvSpPr>
        <p:spPr bwMode="auto">
          <a:xfrm>
            <a:off x="4381496" y="9615488"/>
            <a:ext cx="1773242" cy="184666"/>
          </a:xfrm>
          <a:prstGeom prst="rect">
            <a:avLst/>
          </a:prstGeom>
          <a:noFill/>
          <a:ln w="9525">
            <a:noFill/>
            <a:miter lim="800000"/>
          </a:ln>
          <a:effectLst/>
        </p:spPr>
        <p:txBody>
          <a:bodyPr vert="horz" wrap="none" lIns="0" tIns="0" rIns="0" bIns="0" numCol="1" anchor="t" anchorCtr="0" compatLnSpc="1">
            <a:spAutoFit/>
          </a:bodyPr>
          <a:lstStyle>
            <a:lvl5pPr marL="459105" lvl="4" algn="r" defTabSz="933450">
              <a:defRPr/>
            </a:lvl5pPr>
          </a:lstStyle>
          <a:p>
            <a:pPr lvl="4">
              <a:defRPr/>
            </a:pPr>
            <a:r>
              <a:rPr lang="en-GB"/>
              <a:t>Boyce Yangbo Huawei</a:t>
            </a:r>
            <a:endParaRPr lang="en-GB" dirty="0"/>
          </a:p>
        </p:txBody>
      </p:sp>
      <p:sp>
        <p:nvSpPr>
          <p:cNvPr id="2055" name="Rectangle 7"/>
          <p:cNvSpPr>
            <a:spLocks noGrp="1" noChangeArrowheads="1"/>
          </p:cNvSpPr>
          <p:nvPr>
            <p:ph type="sldNum" sz="quarter" idx="5"/>
          </p:nvPr>
        </p:nvSpPr>
        <p:spPr bwMode="auto">
          <a:xfrm>
            <a:off x="3146425" y="9615488"/>
            <a:ext cx="512763" cy="182562"/>
          </a:xfrm>
          <a:prstGeom prst="rect">
            <a:avLst/>
          </a:prstGeom>
          <a:noFill/>
          <a:ln w="9525">
            <a:noFill/>
            <a:miter lim="800000"/>
          </a:ln>
          <a:effectLst/>
        </p:spPr>
        <p:txBody>
          <a:bodyPr vert="horz" wrap="none" lIns="0" tIns="0" rIns="0" bIns="0" numCol="1" anchor="t" anchorCtr="0" compatLnSpc="1">
            <a:spAutoFit/>
          </a:bodyPr>
          <a:lstStyle>
            <a:lvl1pPr algn="r" defTabSz="933450">
              <a:defRPr/>
            </a:lvl1pPr>
          </a:lstStyle>
          <a:p>
            <a:pPr>
              <a:defRPr/>
            </a:pPr>
            <a:r>
              <a:rPr lang="en-GB" altLang="en-US"/>
              <a:t>Page </a:t>
            </a:r>
            <a:fld id="{6D97498F-4D25-4339-A505-6DFAF1C539A8}" type="slidenum">
              <a:rPr lang="en-GB" altLang="en-US"/>
              <a:t>‹#›</a:t>
            </a:fld>
            <a:endParaRPr lang="en-GB" altLang="en-US"/>
          </a:p>
        </p:txBody>
      </p:sp>
      <p:sp>
        <p:nvSpPr>
          <p:cNvPr id="11272" name="Rectangle 8"/>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defRPr/>
            </a:pPr>
            <a:r>
              <a:rPr lang="en-GB" altLang="en-US"/>
              <a:t>Submission</a:t>
            </a:r>
          </a:p>
        </p:txBody>
      </p:sp>
      <p:sp>
        <p:nvSpPr>
          <p:cNvPr id="13321" name="Line 9"/>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635965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xfrm>
            <a:off x="641350" y="117931"/>
            <a:ext cx="92006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z="1400" dirty="0"/>
              <a:t>March 2021</a:t>
            </a:r>
            <a:endParaRPr lang="en-GB" altLang="en-US" sz="1400" dirty="0"/>
          </a:p>
        </p:txBody>
      </p:sp>
      <p:sp>
        <p:nvSpPr>
          <p:cNvPr id="16387" name="Rectangle 2"/>
          <p:cNvSpPr>
            <a:spLocks noGrp="1" noChangeArrowheads="1"/>
          </p:cNvSpPr>
          <p:nvPr>
            <p:ph type="hdr" sz="quarter"/>
          </p:nvPr>
        </p:nvSpPr>
        <p:spPr>
          <a:xfrm>
            <a:off x="5513388" y="120650"/>
            <a:ext cx="641350" cy="212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802.11-20/xxxr0</a:t>
            </a:r>
          </a:p>
        </p:txBody>
      </p:sp>
      <p:sp>
        <p:nvSpPr>
          <p:cNvPr id="16389" name="Rectangle 6"/>
          <p:cNvSpPr>
            <a:spLocks noGrp="1" noChangeArrowheads="1"/>
          </p:cNvSpPr>
          <p:nvPr>
            <p:ph type="ftr" sz="quarter" idx="4"/>
          </p:nvPr>
        </p:nvSpPr>
        <p:spPr>
          <a:xfrm>
            <a:off x="4381496" y="9615488"/>
            <a:ext cx="1773242"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9105" defTabSz="933450">
              <a:spcBef>
                <a:spcPct val="30000"/>
              </a:spcBef>
              <a:defRPr sz="1200">
                <a:solidFill>
                  <a:schemeClr val="tx1"/>
                </a:solidFill>
                <a:latin typeface="Times New Roman" panose="02020603050405020304" pitchFamily="18" charset="0"/>
              </a:defRPr>
            </a:lvl5pPr>
            <a:lvl6pPr marL="916305"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505"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705"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905"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Boyce Yangbo Huawei</a:t>
            </a:r>
            <a:endParaRPr lang="en-GB" altLang="en-US" dirty="0"/>
          </a:p>
        </p:txBody>
      </p:sp>
      <p:sp>
        <p:nvSpPr>
          <p:cNvPr id="1639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t>1</a:t>
            </a:fld>
            <a:endParaRPr lang="en-GB" altLang="en-US"/>
          </a:p>
        </p:txBody>
      </p:sp>
      <p:sp>
        <p:nvSpPr>
          <p:cNvPr id="16391" name="Rectangle 2"/>
          <p:cNvSpPr>
            <a:spLocks noGrp="1" noRot="1" noChangeAspect="1" noChangeArrowheads="1" noTextEdit="1"/>
          </p:cNvSpPr>
          <p:nvPr>
            <p:ph type="sldImg"/>
          </p:nvPr>
        </p:nvSpPr>
        <p:spPr>
          <a:xfrm>
            <a:off x="922338" y="750888"/>
            <a:ext cx="4949825" cy="3711575"/>
          </a:xfrm>
        </p:spPr>
      </p:sp>
      <p:sp>
        <p:nvSpPr>
          <p:cNvPr id="1639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53655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defRPr/>
            </a:pPr>
            <a:endParaRPr lang="en-US" altLang="zh-CN" sz="1200" baseline="0" dirty="0"/>
          </a:p>
        </p:txBody>
      </p:sp>
      <p:sp>
        <p:nvSpPr>
          <p:cNvPr id="4" name="页眉占位符 3"/>
          <p:cNvSpPr>
            <a:spLocks noGrp="1"/>
          </p:cNvSpPr>
          <p:nvPr>
            <p:ph type="hdr" idx="10"/>
          </p:nvPr>
        </p:nvSpPr>
        <p:spPr/>
        <p:txBody>
          <a:bodyPr/>
          <a:lstStyle/>
          <a:p>
            <a:r>
              <a:rPr lang="en-US"/>
              <a:t>doc.: IEEE 802.11-20/xxxr0</a:t>
            </a:r>
            <a:endParaRPr lang="en-US" dirty="0"/>
          </a:p>
        </p:txBody>
      </p:sp>
      <p:sp>
        <p:nvSpPr>
          <p:cNvPr id="5" name="日期占位符 4"/>
          <p:cNvSpPr>
            <a:spLocks noGrp="1"/>
          </p:cNvSpPr>
          <p:nvPr>
            <p:ph type="dt" idx="11"/>
          </p:nvPr>
        </p:nvSpPr>
        <p:spPr>
          <a:xfrm>
            <a:off x="641350" y="117931"/>
            <a:ext cx="920060" cy="215444"/>
          </a:xfrm>
        </p:spPr>
        <p:txBody>
          <a:bodyPr/>
          <a:lstStyle/>
          <a:p>
            <a:r>
              <a:rPr lang="en-US" altLang="zh-CN" dirty="0"/>
              <a:t>March 2021</a:t>
            </a:r>
            <a:endParaRPr lang="en-US" dirty="0"/>
          </a:p>
        </p:txBody>
      </p:sp>
      <p:sp>
        <p:nvSpPr>
          <p:cNvPr id="6" name="页脚占位符 5"/>
          <p:cNvSpPr>
            <a:spLocks noGrp="1"/>
          </p:cNvSpPr>
          <p:nvPr>
            <p:ph type="ftr" idx="12"/>
          </p:nvPr>
        </p:nvSpPr>
        <p:spPr/>
        <p:txBody>
          <a:bodyPr/>
          <a:lstStyle/>
          <a:p>
            <a:r>
              <a:rPr lang="da-DK"/>
              <a:t>Boyce Yangbo Huawei</a:t>
            </a:r>
            <a:endParaRPr lang="en-US" dirty="0"/>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t>2</a:t>
            </a:fld>
            <a:endParaRPr lang="en-US"/>
          </a:p>
        </p:txBody>
      </p:sp>
    </p:spTree>
    <p:extLst>
      <p:ext uri="{BB962C8B-B14F-4D97-AF65-F5344CB8AC3E}">
        <p14:creationId xmlns:p14="http://schemas.microsoft.com/office/powerpoint/2010/main" val="2191296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defRPr/>
            </a:pPr>
            <a:endParaRPr lang="en-US" altLang="zh-CN" sz="1200" baseline="0" dirty="0"/>
          </a:p>
        </p:txBody>
      </p:sp>
      <p:sp>
        <p:nvSpPr>
          <p:cNvPr id="4" name="页眉占位符 3"/>
          <p:cNvSpPr>
            <a:spLocks noGrp="1"/>
          </p:cNvSpPr>
          <p:nvPr>
            <p:ph type="hdr" idx="10"/>
          </p:nvPr>
        </p:nvSpPr>
        <p:spPr/>
        <p:txBody>
          <a:bodyPr/>
          <a:lstStyle/>
          <a:p>
            <a:r>
              <a:rPr lang="en-US"/>
              <a:t>doc.: IEEE 802.11-20/xxxr0</a:t>
            </a:r>
            <a:endParaRPr lang="en-US" dirty="0"/>
          </a:p>
        </p:txBody>
      </p:sp>
      <p:sp>
        <p:nvSpPr>
          <p:cNvPr id="5" name="日期占位符 4"/>
          <p:cNvSpPr>
            <a:spLocks noGrp="1"/>
          </p:cNvSpPr>
          <p:nvPr>
            <p:ph type="dt" idx="11"/>
          </p:nvPr>
        </p:nvSpPr>
        <p:spPr>
          <a:xfrm>
            <a:off x="641350" y="117931"/>
            <a:ext cx="920060" cy="215444"/>
          </a:xfrm>
        </p:spPr>
        <p:txBody>
          <a:bodyPr/>
          <a:lstStyle/>
          <a:p>
            <a:r>
              <a:rPr lang="en-US" altLang="zh-CN" dirty="0"/>
              <a:t>March 2021</a:t>
            </a:r>
            <a:endParaRPr lang="en-US" dirty="0"/>
          </a:p>
        </p:txBody>
      </p:sp>
      <p:sp>
        <p:nvSpPr>
          <p:cNvPr id="6" name="页脚占位符 5"/>
          <p:cNvSpPr>
            <a:spLocks noGrp="1"/>
          </p:cNvSpPr>
          <p:nvPr>
            <p:ph type="ftr" idx="12"/>
          </p:nvPr>
        </p:nvSpPr>
        <p:spPr/>
        <p:txBody>
          <a:bodyPr/>
          <a:lstStyle/>
          <a:p>
            <a:r>
              <a:rPr lang="da-DK"/>
              <a:t>Boyce Yangbo Huawei</a:t>
            </a:r>
            <a:endParaRPr lang="en-US" dirty="0"/>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t>3</a:t>
            </a:fld>
            <a:endParaRPr lang="en-US"/>
          </a:p>
        </p:txBody>
      </p:sp>
    </p:spTree>
    <p:extLst>
      <p:ext uri="{BB962C8B-B14F-4D97-AF65-F5344CB8AC3E}">
        <p14:creationId xmlns:p14="http://schemas.microsoft.com/office/powerpoint/2010/main" val="130107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defRPr/>
            </a:pPr>
            <a:endParaRPr lang="en-US" altLang="zh-CN" sz="1200" baseline="0" dirty="0"/>
          </a:p>
        </p:txBody>
      </p:sp>
      <p:sp>
        <p:nvSpPr>
          <p:cNvPr id="4" name="页眉占位符 3"/>
          <p:cNvSpPr>
            <a:spLocks noGrp="1"/>
          </p:cNvSpPr>
          <p:nvPr>
            <p:ph type="hdr" idx="10"/>
          </p:nvPr>
        </p:nvSpPr>
        <p:spPr/>
        <p:txBody>
          <a:bodyPr/>
          <a:lstStyle/>
          <a:p>
            <a:r>
              <a:rPr lang="en-US"/>
              <a:t>doc.: IEEE 802.11-20/xxxr0</a:t>
            </a:r>
            <a:endParaRPr lang="en-US" dirty="0"/>
          </a:p>
        </p:txBody>
      </p:sp>
      <p:sp>
        <p:nvSpPr>
          <p:cNvPr id="5" name="日期占位符 4"/>
          <p:cNvSpPr>
            <a:spLocks noGrp="1"/>
          </p:cNvSpPr>
          <p:nvPr>
            <p:ph type="dt" idx="11"/>
          </p:nvPr>
        </p:nvSpPr>
        <p:spPr>
          <a:xfrm>
            <a:off x="641350" y="117931"/>
            <a:ext cx="920060" cy="215444"/>
          </a:xfrm>
        </p:spPr>
        <p:txBody>
          <a:bodyPr/>
          <a:lstStyle/>
          <a:p>
            <a:r>
              <a:rPr lang="en-US" altLang="zh-CN" dirty="0"/>
              <a:t>March 2021</a:t>
            </a:r>
            <a:endParaRPr lang="en-US" dirty="0"/>
          </a:p>
        </p:txBody>
      </p:sp>
      <p:sp>
        <p:nvSpPr>
          <p:cNvPr id="6" name="页脚占位符 5"/>
          <p:cNvSpPr>
            <a:spLocks noGrp="1"/>
          </p:cNvSpPr>
          <p:nvPr>
            <p:ph type="ftr" idx="12"/>
          </p:nvPr>
        </p:nvSpPr>
        <p:spPr/>
        <p:txBody>
          <a:bodyPr/>
          <a:lstStyle/>
          <a:p>
            <a:r>
              <a:rPr lang="da-DK"/>
              <a:t>Boyce Yangbo Huawei</a:t>
            </a:r>
            <a:endParaRPr lang="en-US" dirty="0"/>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t>4</a:t>
            </a:fld>
            <a:endParaRPr lang="en-US"/>
          </a:p>
        </p:txBody>
      </p:sp>
    </p:spTree>
    <p:extLst>
      <p:ext uri="{BB962C8B-B14F-4D97-AF65-F5344CB8AC3E}">
        <p14:creationId xmlns:p14="http://schemas.microsoft.com/office/powerpoint/2010/main" val="3026581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defRPr/>
            </a:pPr>
            <a:endParaRPr lang="en-US" altLang="zh-CN" sz="1200" baseline="0" dirty="0"/>
          </a:p>
        </p:txBody>
      </p:sp>
      <p:sp>
        <p:nvSpPr>
          <p:cNvPr id="4" name="页眉占位符 3"/>
          <p:cNvSpPr>
            <a:spLocks noGrp="1"/>
          </p:cNvSpPr>
          <p:nvPr>
            <p:ph type="hdr" idx="10"/>
          </p:nvPr>
        </p:nvSpPr>
        <p:spPr/>
        <p:txBody>
          <a:bodyPr/>
          <a:lstStyle/>
          <a:p>
            <a:r>
              <a:rPr lang="en-US"/>
              <a:t>doc.: IEEE 802.11-20/xxxr0</a:t>
            </a:r>
            <a:endParaRPr lang="en-US" dirty="0"/>
          </a:p>
        </p:txBody>
      </p:sp>
      <p:sp>
        <p:nvSpPr>
          <p:cNvPr id="5" name="日期占位符 4"/>
          <p:cNvSpPr>
            <a:spLocks noGrp="1"/>
          </p:cNvSpPr>
          <p:nvPr>
            <p:ph type="dt" idx="11"/>
          </p:nvPr>
        </p:nvSpPr>
        <p:spPr>
          <a:xfrm>
            <a:off x="641350" y="117931"/>
            <a:ext cx="920060" cy="215444"/>
          </a:xfrm>
        </p:spPr>
        <p:txBody>
          <a:bodyPr/>
          <a:lstStyle/>
          <a:p>
            <a:r>
              <a:rPr lang="en-US" altLang="zh-CN" dirty="0"/>
              <a:t>March 2021</a:t>
            </a:r>
            <a:endParaRPr lang="en-US" dirty="0"/>
          </a:p>
        </p:txBody>
      </p:sp>
      <p:sp>
        <p:nvSpPr>
          <p:cNvPr id="6" name="页脚占位符 5"/>
          <p:cNvSpPr>
            <a:spLocks noGrp="1"/>
          </p:cNvSpPr>
          <p:nvPr>
            <p:ph type="ftr" idx="12"/>
          </p:nvPr>
        </p:nvSpPr>
        <p:spPr/>
        <p:txBody>
          <a:bodyPr/>
          <a:lstStyle/>
          <a:p>
            <a:r>
              <a:rPr lang="da-DK"/>
              <a:t>Boyce Yangbo Huawei</a:t>
            </a:r>
            <a:endParaRPr lang="en-US" dirty="0"/>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t>5</a:t>
            </a:fld>
            <a:endParaRPr lang="en-US"/>
          </a:p>
        </p:txBody>
      </p:sp>
    </p:spTree>
    <p:extLst>
      <p:ext uri="{BB962C8B-B14F-4D97-AF65-F5344CB8AC3E}">
        <p14:creationId xmlns:p14="http://schemas.microsoft.com/office/powerpoint/2010/main" val="21314440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CN" baseline="0" dirty="0"/>
          </a:p>
        </p:txBody>
      </p:sp>
      <p:sp>
        <p:nvSpPr>
          <p:cNvPr id="4" name="Header Placeholder 3"/>
          <p:cNvSpPr>
            <a:spLocks noGrp="1"/>
          </p:cNvSpPr>
          <p:nvPr>
            <p:ph type="hdr" sz="quarter" idx="10"/>
          </p:nvPr>
        </p:nvSpPr>
        <p:spPr/>
        <p:txBody>
          <a:bodyPr/>
          <a:lstStyle/>
          <a:p>
            <a:pPr>
              <a:defRPr/>
            </a:pPr>
            <a:r>
              <a:rPr lang="en-GB"/>
              <a:t>doc.: IEEE 802.11-20/xxxr0</a:t>
            </a:r>
          </a:p>
        </p:txBody>
      </p:sp>
      <p:sp>
        <p:nvSpPr>
          <p:cNvPr id="5" name="Date Placeholder 4"/>
          <p:cNvSpPr>
            <a:spLocks noGrp="1"/>
          </p:cNvSpPr>
          <p:nvPr>
            <p:ph type="dt" idx="11"/>
          </p:nvPr>
        </p:nvSpPr>
        <p:spPr>
          <a:xfrm>
            <a:off x="641350" y="117931"/>
            <a:ext cx="920060" cy="215444"/>
          </a:xfrm>
        </p:spPr>
        <p:txBody>
          <a:bodyPr/>
          <a:lstStyle/>
          <a:p>
            <a:pPr>
              <a:defRPr/>
            </a:pPr>
            <a:r>
              <a:rPr lang="en-US" altLang="zh-CN" dirty="0"/>
              <a:t>March 2021</a:t>
            </a:r>
            <a:endParaRPr lang="en-GB" altLang="en-US" dirty="0"/>
          </a:p>
        </p:txBody>
      </p:sp>
      <p:sp>
        <p:nvSpPr>
          <p:cNvPr id="6" name="Footer Placeholder 5"/>
          <p:cNvSpPr>
            <a:spLocks noGrp="1"/>
          </p:cNvSpPr>
          <p:nvPr>
            <p:ph type="ftr" sz="quarter" idx="12"/>
          </p:nvPr>
        </p:nvSpPr>
        <p:spPr/>
        <p:txBody>
          <a:bodyPr/>
          <a:lstStyle/>
          <a:p>
            <a:pPr lvl="4">
              <a:defRPr/>
            </a:pPr>
            <a:r>
              <a:rPr lang="en-GB"/>
              <a:t>Boyce Yangbo Huawei</a:t>
            </a:r>
            <a:endParaRPr lang="en-GB" dirty="0"/>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t>6</a:t>
            </a:fld>
            <a:endParaRPr lang="en-GB" altLang="en-US"/>
          </a:p>
        </p:txBody>
      </p:sp>
    </p:spTree>
    <p:extLst>
      <p:ext uri="{BB962C8B-B14F-4D97-AF65-F5344CB8AC3E}">
        <p14:creationId xmlns:p14="http://schemas.microsoft.com/office/powerpoint/2010/main" val="1646029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a:t>doc.: IEEE 802.11-20/xxxr0</a:t>
            </a:r>
          </a:p>
        </p:txBody>
      </p:sp>
      <p:sp>
        <p:nvSpPr>
          <p:cNvPr id="5" name="日期占位符 4"/>
          <p:cNvSpPr>
            <a:spLocks noGrp="1"/>
          </p:cNvSpPr>
          <p:nvPr>
            <p:ph type="dt" idx="11"/>
          </p:nvPr>
        </p:nvSpPr>
        <p:spPr>
          <a:xfrm>
            <a:off x="641350" y="117931"/>
            <a:ext cx="920060" cy="215444"/>
          </a:xfrm>
        </p:spPr>
        <p:txBody>
          <a:bodyPr/>
          <a:lstStyle/>
          <a:p>
            <a:pPr>
              <a:defRPr/>
            </a:pPr>
            <a:r>
              <a:rPr lang="en-US" altLang="zh-CN" dirty="0"/>
              <a:t>March 2021</a:t>
            </a:r>
            <a:endParaRPr lang="en-GB" altLang="en-US" dirty="0"/>
          </a:p>
        </p:txBody>
      </p:sp>
      <p:sp>
        <p:nvSpPr>
          <p:cNvPr id="6" name="页脚占位符 5"/>
          <p:cNvSpPr>
            <a:spLocks noGrp="1"/>
          </p:cNvSpPr>
          <p:nvPr>
            <p:ph type="ftr" sz="quarter" idx="12"/>
          </p:nvPr>
        </p:nvSpPr>
        <p:spPr/>
        <p:txBody>
          <a:bodyPr/>
          <a:lstStyle/>
          <a:p>
            <a:pPr lvl="4">
              <a:defRPr/>
            </a:pPr>
            <a:r>
              <a:rPr lang="en-GB"/>
              <a:t>Boyce Yangbo Huawei</a:t>
            </a:r>
            <a:endParaRPr lang="en-GB" dirty="0"/>
          </a:p>
        </p:txBody>
      </p:sp>
      <p:sp>
        <p:nvSpPr>
          <p:cNvPr id="7" name="灯片编号占位符 6"/>
          <p:cNvSpPr>
            <a:spLocks noGrp="1"/>
          </p:cNvSpPr>
          <p:nvPr>
            <p:ph type="sldNum" sz="quarter" idx="13"/>
          </p:nvPr>
        </p:nvSpPr>
        <p:spPr/>
        <p:txBody>
          <a:bodyPr/>
          <a:lstStyle/>
          <a:p>
            <a:pPr>
              <a:defRPr/>
            </a:pPr>
            <a:r>
              <a:rPr lang="en-GB" altLang="en-US"/>
              <a:t>Page </a:t>
            </a:r>
            <a:fld id="{6D97498F-4D25-4339-A505-6DFAF1C539A8}" type="slidenum">
              <a:rPr lang="en-GB" altLang="en-US" smtClean="0"/>
              <a:t>7</a:t>
            </a:fld>
            <a:endParaRPr lang="en-GB" altLang="en-US"/>
          </a:p>
        </p:txBody>
      </p:sp>
    </p:spTree>
    <p:extLst>
      <p:ext uri="{BB962C8B-B14F-4D97-AF65-F5344CB8AC3E}">
        <p14:creationId xmlns:p14="http://schemas.microsoft.com/office/powerpoint/2010/main" val="18304440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a:t>doc.: IEEE 802.11-20/xxxr0</a:t>
            </a:r>
          </a:p>
        </p:txBody>
      </p:sp>
      <p:sp>
        <p:nvSpPr>
          <p:cNvPr id="5" name="日期占位符 4"/>
          <p:cNvSpPr>
            <a:spLocks noGrp="1"/>
          </p:cNvSpPr>
          <p:nvPr>
            <p:ph type="dt" idx="11"/>
          </p:nvPr>
        </p:nvSpPr>
        <p:spPr>
          <a:xfrm>
            <a:off x="641350" y="117931"/>
            <a:ext cx="920060" cy="215444"/>
          </a:xfrm>
        </p:spPr>
        <p:txBody>
          <a:bodyPr/>
          <a:lstStyle/>
          <a:p>
            <a:pPr>
              <a:defRPr/>
            </a:pPr>
            <a:r>
              <a:rPr lang="en-US" altLang="zh-CN" dirty="0"/>
              <a:t>March 2021</a:t>
            </a:r>
            <a:endParaRPr lang="en-GB" altLang="en-US" dirty="0"/>
          </a:p>
        </p:txBody>
      </p:sp>
      <p:sp>
        <p:nvSpPr>
          <p:cNvPr id="6" name="页脚占位符 5"/>
          <p:cNvSpPr>
            <a:spLocks noGrp="1"/>
          </p:cNvSpPr>
          <p:nvPr>
            <p:ph type="ftr" sz="quarter" idx="12"/>
          </p:nvPr>
        </p:nvSpPr>
        <p:spPr/>
        <p:txBody>
          <a:bodyPr/>
          <a:lstStyle/>
          <a:p>
            <a:pPr lvl="4">
              <a:defRPr/>
            </a:pPr>
            <a:r>
              <a:rPr lang="en-GB"/>
              <a:t>Boyce Yangbo Huawei</a:t>
            </a:r>
            <a:endParaRPr lang="en-GB" dirty="0"/>
          </a:p>
        </p:txBody>
      </p:sp>
      <p:sp>
        <p:nvSpPr>
          <p:cNvPr id="7" name="灯片编号占位符 6"/>
          <p:cNvSpPr>
            <a:spLocks noGrp="1"/>
          </p:cNvSpPr>
          <p:nvPr>
            <p:ph type="sldNum" sz="quarter" idx="13"/>
          </p:nvPr>
        </p:nvSpPr>
        <p:spPr/>
        <p:txBody>
          <a:bodyPr/>
          <a:lstStyle/>
          <a:p>
            <a:pPr>
              <a:defRPr/>
            </a:pPr>
            <a:r>
              <a:rPr lang="en-GB" altLang="en-US"/>
              <a:t>Page </a:t>
            </a:r>
            <a:fld id="{6D97498F-4D25-4339-A505-6DFAF1C539A8}" type="slidenum">
              <a:rPr lang="en-GB" altLang="en-US" smtClean="0"/>
              <a:t>8</a:t>
            </a:fld>
            <a:endParaRPr lang="en-GB" altLang="en-US"/>
          </a:p>
        </p:txBody>
      </p:sp>
    </p:spTree>
    <p:extLst>
      <p:ext uri="{BB962C8B-B14F-4D97-AF65-F5344CB8AC3E}">
        <p14:creationId xmlns:p14="http://schemas.microsoft.com/office/powerpoint/2010/main" val="3463625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日期占位符 3"/>
          <p:cNvSpPr>
            <a:spLocks noGrp="1"/>
          </p:cNvSpPr>
          <p:nvPr>
            <p:ph type="dt" sz="half" idx="10"/>
          </p:nvPr>
        </p:nvSpPr>
        <p:spPr/>
        <p:txBody>
          <a:bodyPr/>
          <a:lstStyle>
            <a:lvl1pPr>
              <a:defRPr/>
            </a:lvl1pPr>
          </a:lstStyle>
          <a:p>
            <a:pPr>
              <a:defRPr/>
            </a:pPr>
            <a:r>
              <a:rPr lang="en-US" altLang="zh-CN" dirty="0"/>
              <a:t>April 2021</a:t>
            </a:r>
            <a:endParaRPr lang="en-GB" altLang="en-US" dirty="0"/>
          </a:p>
        </p:txBody>
      </p:sp>
      <p:sp>
        <p:nvSpPr>
          <p:cNvPr id="5" name="页脚占位符 4"/>
          <p:cNvSpPr>
            <a:spLocks noGrp="1"/>
          </p:cNvSpPr>
          <p:nvPr>
            <p:ph type="ftr" sz="quarter" idx="11"/>
          </p:nvPr>
        </p:nvSpPr>
        <p:spPr>
          <a:xfrm>
            <a:off x="7450677" y="6475413"/>
            <a:ext cx="1093248" cy="184666"/>
          </a:xfrm>
        </p:spPr>
        <p:txBody>
          <a:bodyPr/>
          <a:lstStyle>
            <a:lvl1pPr>
              <a:defRPr/>
            </a:lvl1pPr>
          </a:lstStyle>
          <a:p>
            <a:pPr>
              <a:defRPr/>
            </a:pPr>
            <a:r>
              <a:rPr lang="en-US" altLang="zh-CN" dirty="0"/>
              <a:t>Pei Zhou (OPPO)</a:t>
            </a:r>
            <a:endParaRPr lang="en-GB" altLang="zh-CN" dirty="0"/>
          </a:p>
        </p:txBody>
      </p:sp>
      <p:sp>
        <p:nvSpPr>
          <p:cNvPr id="6" name="灯片编号占位符 5"/>
          <p:cNvSpPr>
            <a:spLocks noGrp="1"/>
          </p:cNvSpPr>
          <p:nvPr>
            <p:ph type="sldNum" sz="quarter" idx="12"/>
          </p:nvPr>
        </p:nvSpPr>
        <p:spPr/>
        <p:txBody>
          <a:bodyPr/>
          <a:lstStyle/>
          <a:p>
            <a:pPr>
              <a:defRPr/>
            </a:pPr>
            <a:r>
              <a:rPr lang="en-GB" altLang="en-US"/>
              <a:t>Slide </a:t>
            </a:r>
            <a:fld id="{B49C4EAE-3D00-4EB7-8462-25329E061374}" type="slidenum">
              <a:rPr lang="en-GB" altLang="en-US" smtClean="0"/>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日期占位符 3"/>
          <p:cNvSpPr>
            <a:spLocks noGrp="1"/>
          </p:cNvSpPr>
          <p:nvPr>
            <p:ph type="dt" sz="half" idx="10"/>
          </p:nvPr>
        </p:nvSpPr>
        <p:spPr>
          <a:xfrm>
            <a:off x="696913" y="332601"/>
            <a:ext cx="968214" cy="276999"/>
          </a:xfrm>
        </p:spPr>
        <p:txBody>
          <a:bodyPr/>
          <a:lstStyle>
            <a:lvl1pPr>
              <a:defRPr/>
            </a:lvl1pPr>
          </a:lstStyle>
          <a:p>
            <a:pPr>
              <a:defRPr/>
            </a:pPr>
            <a:r>
              <a:rPr lang="en-US" altLang="zh-CN" dirty="0"/>
              <a:t>May 2021</a:t>
            </a:r>
            <a:endParaRPr lang="en-GB" altLang="en-US" dirty="0"/>
          </a:p>
        </p:txBody>
      </p:sp>
      <p:sp>
        <p:nvSpPr>
          <p:cNvPr id="5" name="页脚占位符 4"/>
          <p:cNvSpPr>
            <a:spLocks noGrp="1"/>
          </p:cNvSpPr>
          <p:nvPr>
            <p:ph type="ftr" sz="quarter" idx="11"/>
          </p:nvPr>
        </p:nvSpPr>
        <p:spPr>
          <a:xfrm>
            <a:off x="7450677" y="6475413"/>
            <a:ext cx="1093248" cy="184666"/>
          </a:xfrm>
        </p:spPr>
        <p:txBody>
          <a:bodyPr/>
          <a:lstStyle>
            <a:lvl1pPr>
              <a:defRPr/>
            </a:lvl1pPr>
          </a:lstStyle>
          <a:p>
            <a:pPr>
              <a:defRPr/>
            </a:pPr>
            <a:r>
              <a:rPr lang="en-US" altLang="zh-CN" dirty="0"/>
              <a:t>Pei Zhou (OPPO)</a:t>
            </a:r>
            <a:endParaRPr lang="en-GB" altLang="zh-CN" dirty="0"/>
          </a:p>
        </p:txBody>
      </p:sp>
      <p:sp>
        <p:nvSpPr>
          <p:cNvPr id="6" name="灯片编号占位符 5"/>
          <p:cNvSpPr>
            <a:spLocks noGrp="1"/>
          </p:cNvSpPr>
          <p:nvPr>
            <p:ph type="sldNum" sz="quarter" idx="12"/>
          </p:nvPr>
        </p:nvSpPr>
        <p:spPr/>
        <p:txBody>
          <a:bodyPr/>
          <a:lstStyle/>
          <a:p>
            <a:pPr>
              <a:defRPr/>
            </a:pPr>
            <a:r>
              <a:rPr lang="en-GB" altLang="en-US"/>
              <a:t>Slide </a:t>
            </a:r>
            <a:fld id="{B49C4EAE-3D00-4EB7-8462-25329E061374}" type="slidenum">
              <a:rPr lang="en-GB" altLang="en-US" smtClean="0"/>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日期占位符 3"/>
          <p:cNvSpPr>
            <a:spLocks noGrp="1"/>
          </p:cNvSpPr>
          <p:nvPr>
            <p:ph type="dt" sz="half" idx="10"/>
          </p:nvPr>
        </p:nvSpPr>
        <p:spPr>
          <a:xfrm>
            <a:off x="696913" y="332601"/>
            <a:ext cx="968214" cy="276999"/>
          </a:xfrm>
        </p:spPr>
        <p:txBody>
          <a:bodyPr/>
          <a:lstStyle>
            <a:lvl1pPr>
              <a:defRPr/>
            </a:lvl1pPr>
          </a:lstStyle>
          <a:p>
            <a:pPr>
              <a:defRPr/>
            </a:pPr>
            <a:r>
              <a:rPr lang="en-US" altLang="zh-CN" dirty="0"/>
              <a:t>May 2021</a:t>
            </a:r>
            <a:endParaRPr lang="en-GB" altLang="en-US" dirty="0"/>
          </a:p>
        </p:txBody>
      </p:sp>
      <p:sp>
        <p:nvSpPr>
          <p:cNvPr id="5" name="页脚占位符 4"/>
          <p:cNvSpPr>
            <a:spLocks noGrp="1"/>
          </p:cNvSpPr>
          <p:nvPr>
            <p:ph type="ftr" sz="quarter" idx="11"/>
          </p:nvPr>
        </p:nvSpPr>
        <p:spPr>
          <a:xfrm>
            <a:off x="7450677" y="6475413"/>
            <a:ext cx="1093248" cy="184666"/>
          </a:xfrm>
        </p:spPr>
        <p:txBody>
          <a:bodyPr/>
          <a:lstStyle>
            <a:lvl1pPr>
              <a:defRPr/>
            </a:lvl1pPr>
          </a:lstStyle>
          <a:p>
            <a:pPr>
              <a:defRPr/>
            </a:pPr>
            <a:r>
              <a:rPr lang="en-US" altLang="zh-CN" dirty="0"/>
              <a:t>Pei Zhou (OPPO)</a:t>
            </a:r>
            <a:endParaRPr lang="en-GB" altLang="zh-CN" dirty="0"/>
          </a:p>
        </p:txBody>
      </p:sp>
      <p:sp>
        <p:nvSpPr>
          <p:cNvPr id="6" name="灯片编号占位符 5"/>
          <p:cNvSpPr>
            <a:spLocks noGrp="1"/>
          </p:cNvSpPr>
          <p:nvPr>
            <p:ph type="sldNum" sz="quarter" idx="12"/>
          </p:nvPr>
        </p:nvSpPr>
        <p:spPr/>
        <p:txBody>
          <a:bodyPr/>
          <a:lstStyle/>
          <a:p>
            <a:pPr>
              <a:defRPr/>
            </a:pPr>
            <a:r>
              <a:rPr lang="en-GB" altLang="en-US"/>
              <a:t>Slide </a:t>
            </a:r>
            <a:fld id="{B49C4EAE-3D00-4EB7-8462-25329E061374}" type="slidenum">
              <a:rPr lang="en-GB" altLang="en-US" smtClean="0"/>
              <a:t>‹#›</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日期占位符 6"/>
          <p:cNvSpPr>
            <a:spLocks noGrp="1"/>
          </p:cNvSpPr>
          <p:nvPr>
            <p:ph type="dt" sz="half" idx="10"/>
          </p:nvPr>
        </p:nvSpPr>
        <p:spPr>
          <a:xfrm>
            <a:off x="696913" y="332601"/>
            <a:ext cx="968214" cy="276999"/>
          </a:xfrm>
        </p:spPr>
        <p:txBody>
          <a:bodyPr/>
          <a:lstStyle>
            <a:lvl1pPr>
              <a:defRPr/>
            </a:lvl1pPr>
          </a:lstStyle>
          <a:p>
            <a:pPr>
              <a:defRPr/>
            </a:pPr>
            <a:r>
              <a:rPr lang="en-US" altLang="zh-CN" dirty="0"/>
              <a:t>May 2021</a:t>
            </a:r>
            <a:endParaRPr lang="en-GB" altLang="en-US" dirty="0"/>
          </a:p>
        </p:txBody>
      </p:sp>
      <p:sp>
        <p:nvSpPr>
          <p:cNvPr id="8" name="页脚占位符 7"/>
          <p:cNvSpPr>
            <a:spLocks noGrp="1"/>
          </p:cNvSpPr>
          <p:nvPr>
            <p:ph type="ftr" sz="quarter" idx="11"/>
          </p:nvPr>
        </p:nvSpPr>
        <p:spPr>
          <a:xfrm>
            <a:off x="7450677" y="6475413"/>
            <a:ext cx="1093248" cy="184666"/>
          </a:xfrm>
        </p:spPr>
        <p:txBody>
          <a:bodyPr/>
          <a:lstStyle>
            <a:lvl1pPr>
              <a:defRPr/>
            </a:lvl1pPr>
          </a:lstStyle>
          <a:p>
            <a:pPr>
              <a:defRPr/>
            </a:pPr>
            <a:r>
              <a:rPr lang="en-US" altLang="zh-CN" dirty="0"/>
              <a:t>Pei Zhou (OPPO)</a:t>
            </a:r>
            <a:endParaRPr lang="en-GB" altLang="zh-CN" dirty="0"/>
          </a:p>
        </p:txBody>
      </p:sp>
      <p:sp>
        <p:nvSpPr>
          <p:cNvPr id="9" name="灯片编号占位符 8"/>
          <p:cNvSpPr>
            <a:spLocks noGrp="1"/>
          </p:cNvSpPr>
          <p:nvPr>
            <p:ph type="sldNum" sz="quarter" idx="12"/>
          </p:nvPr>
        </p:nvSpPr>
        <p:spPr/>
        <p:txBody>
          <a:bodyPr/>
          <a:lstStyle/>
          <a:p>
            <a:pPr>
              <a:defRPr/>
            </a:pPr>
            <a:r>
              <a:rPr lang="en-GB" altLang="en-US"/>
              <a:t>Slide </a:t>
            </a:r>
            <a:fld id="{B49C4EAE-3D00-4EB7-8462-25329E061374}" type="slidenum">
              <a:rPr lang="en-GB" altLang="en-US" smtClean="0"/>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标题 5"/>
          <p:cNvSpPr>
            <a:spLocks noGrp="1"/>
          </p:cNvSpPr>
          <p:nvPr>
            <p:ph type="title"/>
          </p:nvPr>
        </p:nvSpPr>
        <p:spPr/>
        <p:txBody>
          <a:bodyPr/>
          <a:lstStyle/>
          <a:p>
            <a:r>
              <a:rPr lang="zh-CN" altLang="en-US"/>
              <a:t>单击此处编辑母版标题样式</a:t>
            </a:r>
          </a:p>
        </p:txBody>
      </p:sp>
      <p:sp>
        <p:nvSpPr>
          <p:cNvPr id="7" name="日期占位符 6"/>
          <p:cNvSpPr>
            <a:spLocks noGrp="1"/>
          </p:cNvSpPr>
          <p:nvPr>
            <p:ph type="dt" sz="half" idx="10"/>
          </p:nvPr>
        </p:nvSpPr>
        <p:spPr>
          <a:xfrm>
            <a:off x="696913" y="332601"/>
            <a:ext cx="968214" cy="276999"/>
          </a:xfrm>
        </p:spPr>
        <p:txBody>
          <a:bodyPr/>
          <a:lstStyle>
            <a:lvl1pPr>
              <a:defRPr/>
            </a:lvl1pPr>
          </a:lstStyle>
          <a:p>
            <a:pPr>
              <a:defRPr/>
            </a:pPr>
            <a:r>
              <a:rPr lang="en-US" altLang="zh-CN" dirty="0"/>
              <a:t>May 2021</a:t>
            </a:r>
            <a:endParaRPr lang="en-GB" altLang="en-US" dirty="0"/>
          </a:p>
        </p:txBody>
      </p:sp>
      <p:sp>
        <p:nvSpPr>
          <p:cNvPr id="8" name="页脚占位符 7"/>
          <p:cNvSpPr>
            <a:spLocks noGrp="1"/>
          </p:cNvSpPr>
          <p:nvPr>
            <p:ph type="ftr" sz="quarter" idx="11"/>
          </p:nvPr>
        </p:nvSpPr>
        <p:spPr>
          <a:xfrm>
            <a:off x="7450677" y="6475413"/>
            <a:ext cx="1093248" cy="184666"/>
          </a:xfrm>
        </p:spPr>
        <p:txBody>
          <a:bodyPr/>
          <a:lstStyle/>
          <a:p>
            <a:pPr>
              <a:defRPr/>
            </a:pPr>
            <a:r>
              <a:rPr lang="en-US" altLang="zh-CN" dirty="0"/>
              <a:t>Pei Zhou (OPPO)</a:t>
            </a:r>
            <a:endParaRPr lang="en-GB" dirty="0"/>
          </a:p>
        </p:txBody>
      </p:sp>
      <p:sp>
        <p:nvSpPr>
          <p:cNvPr id="9" name="灯片编号占位符 8"/>
          <p:cNvSpPr>
            <a:spLocks noGrp="1"/>
          </p:cNvSpPr>
          <p:nvPr>
            <p:ph type="sldNum" sz="quarter" idx="12"/>
          </p:nvPr>
        </p:nvSpPr>
        <p:spPr/>
        <p:txBody>
          <a:bodyPr/>
          <a:lstStyle/>
          <a:p>
            <a:pPr>
              <a:defRPr/>
            </a:pPr>
            <a:r>
              <a:rPr lang="en-GB" altLang="en-US"/>
              <a:t>Slide </a:t>
            </a:r>
            <a:fld id="{B49C4EAE-3D00-4EB7-8462-25329E061374}" type="slidenum">
              <a:rPr lang="en-GB" altLang="en-US" smtClean="0"/>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日期占位符 3"/>
          <p:cNvSpPr>
            <a:spLocks noGrp="1"/>
          </p:cNvSpPr>
          <p:nvPr>
            <p:ph type="dt" sz="half" idx="10"/>
          </p:nvPr>
        </p:nvSpPr>
        <p:spPr>
          <a:xfrm>
            <a:off x="696913" y="332601"/>
            <a:ext cx="968214" cy="276999"/>
          </a:xfrm>
        </p:spPr>
        <p:txBody>
          <a:bodyPr/>
          <a:lstStyle>
            <a:lvl1pPr>
              <a:defRPr/>
            </a:lvl1pPr>
          </a:lstStyle>
          <a:p>
            <a:pPr>
              <a:defRPr/>
            </a:pPr>
            <a:r>
              <a:rPr lang="en-US" altLang="zh-CN" dirty="0"/>
              <a:t>May 2021</a:t>
            </a:r>
            <a:endParaRPr lang="en-GB" altLang="en-US" dirty="0"/>
          </a:p>
        </p:txBody>
      </p:sp>
      <p:sp>
        <p:nvSpPr>
          <p:cNvPr id="5" name="页脚占位符 4"/>
          <p:cNvSpPr>
            <a:spLocks noGrp="1"/>
          </p:cNvSpPr>
          <p:nvPr>
            <p:ph type="ftr" sz="quarter" idx="11"/>
          </p:nvPr>
        </p:nvSpPr>
        <p:spPr>
          <a:xfrm>
            <a:off x="7450677" y="6475413"/>
            <a:ext cx="1093248" cy="184666"/>
          </a:xfrm>
        </p:spPr>
        <p:txBody>
          <a:bodyPr/>
          <a:lstStyle>
            <a:lvl1pPr>
              <a:defRPr/>
            </a:lvl1pPr>
          </a:lstStyle>
          <a:p>
            <a:pPr>
              <a:defRPr/>
            </a:pPr>
            <a:r>
              <a:rPr lang="en-US" altLang="zh-CN" dirty="0"/>
              <a:t>Pei Zhou (OPPO)</a:t>
            </a:r>
            <a:endParaRPr lang="en-GB" altLang="zh-CN" dirty="0"/>
          </a:p>
        </p:txBody>
      </p:sp>
      <p:sp>
        <p:nvSpPr>
          <p:cNvPr id="6" name="灯片编号占位符 5"/>
          <p:cNvSpPr>
            <a:spLocks noGrp="1"/>
          </p:cNvSpPr>
          <p:nvPr>
            <p:ph type="sldNum" sz="quarter" idx="12"/>
          </p:nvPr>
        </p:nvSpPr>
        <p:spPr/>
        <p:txBody>
          <a:bodyPr/>
          <a:lstStyle/>
          <a:p>
            <a:pPr>
              <a:defRPr/>
            </a:pPr>
            <a:r>
              <a:rPr lang="en-GB" altLang="en-US"/>
              <a:t>Slide </a:t>
            </a:r>
            <a:fld id="{B49C4EAE-3D00-4EB7-8462-25329E061374}" type="slidenum">
              <a:rPr lang="en-GB" altLang="en-US" smtClean="0"/>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日期占位符 4"/>
          <p:cNvSpPr>
            <a:spLocks noGrp="1"/>
          </p:cNvSpPr>
          <p:nvPr>
            <p:ph type="dt" sz="half" idx="10"/>
          </p:nvPr>
        </p:nvSpPr>
        <p:spPr>
          <a:xfrm>
            <a:off x="696913" y="332601"/>
            <a:ext cx="968214" cy="276999"/>
          </a:xfrm>
        </p:spPr>
        <p:txBody>
          <a:bodyPr/>
          <a:lstStyle>
            <a:lvl1pPr>
              <a:defRPr/>
            </a:lvl1pPr>
          </a:lstStyle>
          <a:p>
            <a:pPr>
              <a:defRPr/>
            </a:pPr>
            <a:r>
              <a:rPr lang="en-US" altLang="zh-CN" dirty="0"/>
              <a:t>May 2021</a:t>
            </a:r>
            <a:endParaRPr lang="en-GB" altLang="en-US" dirty="0"/>
          </a:p>
        </p:txBody>
      </p:sp>
      <p:sp>
        <p:nvSpPr>
          <p:cNvPr id="6" name="页脚占位符 5"/>
          <p:cNvSpPr>
            <a:spLocks noGrp="1"/>
          </p:cNvSpPr>
          <p:nvPr>
            <p:ph type="ftr" sz="quarter" idx="11"/>
          </p:nvPr>
        </p:nvSpPr>
        <p:spPr>
          <a:xfrm>
            <a:off x="7450677" y="6475413"/>
            <a:ext cx="1093248" cy="184666"/>
          </a:xfrm>
        </p:spPr>
        <p:txBody>
          <a:bodyPr/>
          <a:lstStyle>
            <a:lvl1pPr>
              <a:defRPr/>
            </a:lvl1pPr>
          </a:lstStyle>
          <a:p>
            <a:pPr>
              <a:defRPr/>
            </a:pPr>
            <a:r>
              <a:rPr lang="en-US" altLang="zh-CN" dirty="0"/>
              <a:t>Pei Zhou (OPPO)</a:t>
            </a:r>
            <a:endParaRPr lang="en-GB" altLang="zh-CN" dirty="0"/>
          </a:p>
        </p:txBody>
      </p:sp>
      <p:sp>
        <p:nvSpPr>
          <p:cNvPr id="7" name="灯片编号占位符 6"/>
          <p:cNvSpPr>
            <a:spLocks noGrp="1"/>
          </p:cNvSpPr>
          <p:nvPr>
            <p:ph type="sldNum" sz="quarter" idx="12"/>
          </p:nvPr>
        </p:nvSpPr>
        <p:spPr/>
        <p:txBody>
          <a:bodyPr/>
          <a:lstStyle/>
          <a:p>
            <a:pPr>
              <a:defRPr/>
            </a:pPr>
            <a:r>
              <a:rPr lang="en-GB" altLang="en-US"/>
              <a:t>Slide </a:t>
            </a:r>
            <a:fld id="{B49C4EAE-3D00-4EB7-8462-25329E061374}" type="slidenum">
              <a:rPr lang="en-GB" altLang="en-US" smtClean="0"/>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日期占位符 6"/>
          <p:cNvSpPr>
            <a:spLocks noGrp="1"/>
          </p:cNvSpPr>
          <p:nvPr>
            <p:ph type="dt" sz="half" idx="10"/>
          </p:nvPr>
        </p:nvSpPr>
        <p:spPr>
          <a:xfrm>
            <a:off x="696913" y="332601"/>
            <a:ext cx="968214" cy="276999"/>
          </a:xfrm>
        </p:spPr>
        <p:txBody>
          <a:bodyPr/>
          <a:lstStyle>
            <a:lvl1pPr>
              <a:defRPr/>
            </a:lvl1pPr>
          </a:lstStyle>
          <a:p>
            <a:pPr>
              <a:defRPr/>
            </a:pPr>
            <a:r>
              <a:rPr lang="en-US" altLang="zh-CN" dirty="0"/>
              <a:t>May 2021</a:t>
            </a:r>
            <a:endParaRPr lang="en-GB" altLang="en-US" dirty="0"/>
          </a:p>
        </p:txBody>
      </p:sp>
      <p:sp>
        <p:nvSpPr>
          <p:cNvPr id="8" name="页脚占位符 7"/>
          <p:cNvSpPr>
            <a:spLocks noGrp="1"/>
          </p:cNvSpPr>
          <p:nvPr>
            <p:ph type="ftr" sz="quarter" idx="11"/>
          </p:nvPr>
        </p:nvSpPr>
        <p:spPr>
          <a:xfrm>
            <a:off x="7450677" y="6475413"/>
            <a:ext cx="1093248" cy="184666"/>
          </a:xfrm>
        </p:spPr>
        <p:txBody>
          <a:bodyPr/>
          <a:lstStyle>
            <a:lvl1pPr>
              <a:defRPr/>
            </a:lvl1pPr>
          </a:lstStyle>
          <a:p>
            <a:pPr>
              <a:defRPr/>
            </a:pPr>
            <a:r>
              <a:rPr lang="en-US" altLang="zh-CN" dirty="0"/>
              <a:t>Pei Zhou (OPPO)</a:t>
            </a:r>
            <a:endParaRPr lang="en-GB" altLang="zh-CN" dirty="0"/>
          </a:p>
        </p:txBody>
      </p:sp>
      <p:sp>
        <p:nvSpPr>
          <p:cNvPr id="9" name="灯片编号占位符 8"/>
          <p:cNvSpPr>
            <a:spLocks noGrp="1"/>
          </p:cNvSpPr>
          <p:nvPr>
            <p:ph type="sldNum" sz="quarter" idx="12"/>
          </p:nvPr>
        </p:nvSpPr>
        <p:spPr/>
        <p:txBody>
          <a:bodyPr/>
          <a:lstStyle/>
          <a:p>
            <a:pPr>
              <a:defRPr/>
            </a:pPr>
            <a:r>
              <a:rPr lang="en-GB" altLang="en-US"/>
              <a:t>Slide </a:t>
            </a:r>
            <a:fld id="{B49C4EAE-3D00-4EB7-8462-25329E061374}" type="slidenum">
              <a:rPr lang="en-GB" altLang="en-US" smtClean="0"/>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日期占位符 2"/>
          <p:cNvSpPr>
            <a:spLocks noGrp="1"/>
          </p:cNvSpPr>
          <p:nvPr>
            <p:ph type="dt" sz="half" idx="10"/>
          </p:nvPr>
        </p:nvSpPr>
        <p:spPr>
          <a:xfrm>
            <a:off x="696913" y="332601"/>
            <a:ext cx="968214" cy="276999"/>
          </a:xfrm>
        </p:spPr>
        <p:txBody>
          <a:bodyPr/>
          <a:lstStyle>
            <a:lvl1pPr>
              <a:defRPr/>
            </a:lvl1pPr>
          </a:lstStyle>
          <a:p>
            <a:pPr>
              <a:defRPr/>
            </a:pPr>
            <a:r>
              <a:rPr lang="en-US" altLang="zh-CN" dirty="0"/>
              <a:t>May 2021</a:t>
            </a:r>
            <a:endParaRPr lang="en-GB" altLang="en-US" dirty="0"/>
          </a:p>
        </p:txBody>
      </p:sp>
      <p:sp>
        <p:nvSpPr>
          <p:cNvPr id="4" name="页脚占位符 3"/>
          <p:cNvSpPr>
            <a:spLocks noGrp="1"/>
          </p:cNvSpPr>
          <p:nvPr>
            <p:ph type="ftr" sz="quarter" idx="11"/>
          </p:nvPr>
        </p:nvSpPr>
        <p:spPr>
          <a:xfrm>
            <a:off x="7450677" y="6475413"/>
            <a:ext cx="1093248" cy="184666"/>
          </a:xfrm>
        </p:spPr>
        <p:txBody>
          <a:bodyPr/>
          <a:lstStyle>
            <a:lvl1pPr>
              <a:defRPr/>
            </a:lvl1pPr>
          </a:lstStyle>
          <a:p>
            <a:pPr>
              <a:defRPr/>
            </a:pPr>
            <a:r>
              <a:rPr lang="en-US" altLang="zh-CN" dirty="0"/>
              <a:t>Pei Zhou (OPPO)</a:t>
            </a:r>
            <a:endParaRPr lang="en-GB" altLang="zh-CN" dirty="0"/>
          </a:p>
        </p:txBody>
      </p:sp>
      <p:sp>
        <p:nvSpPr>
          <p:cNvPr id="5" name="灯片编号占位符 4"/>
          <p:cNvSpPr>
            <a:spLocks noGrp="1"/>
          </p:cNvSpPr>
          <p:nvPr>
            <p:ph type="sldNum" sz="quarter" idx="12"/>
          </p:nvPr>
        </p:nvSpPr>
        <p:spPr/>
        <p:txBody>
          <a:bodyPr/>
          <a:lstStyle/>
          <a:p>
            <a:pPr>
              <a:defRPr/>
            </a:pPr>
            <a:r>
              <a:rPr lang="en-GB" altLang="en-US"/>
              <a:t>Slide </a:t>
            </a:r>
            <a:fld id="{B49C4EAE-3D00-4EB7-8462-25329E061374}" type="slidenum">
              <a:rPr lang="en-GB" altLang="en-US" smtClean="0"/>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96913" y="332601"/>
            <a:ext cx="968214" cy="276999"/>
          </a:xfrm>
        </p:spPr>
        <p:txBody>
          <a:bodyPr/>
          <a:lstStyle>
            <a:lvl1pPr>
              <a:defRPr/>
            </a:lvl1pPr>
          </a:lstStyle>
          <a:p>
            <a:pPr>
              <a:defRPr/>
            </a:pPr>
            <a:r>
              <a:rPr lang="en-US" altLang="zh-CN" dirty="0"/>
              <a:t>May 2021</a:t>
            </a:r>
            <a:endParaRPr lang="en-GB" altLang="en-US" dirty="0"/>
          </a:p>
        </p:txBody>
      </p:sp>
      <p:sp>
        <p:nvSpPr>
          <p:cNvPr id="3" name="页脚占位符 2"/>
          <p:cNvSpPr>
            <a:spLocks noGrp="1"/>
          </p:cNvSpPr>
          <p:nvPr>
            <p:ph type="ftr" sz="quarter" idx="11"/>
          </p:nvPr>
        </p:nvSpPr>
        <p:spPr>
          <a:xfrm>
            <a:off x="7450677" y="6475413"/>
            <a:ext cx="1093248" cy="184666"/>
          </a:xfrm>
        </p:spPr>
        <p:txBody>
          <a:bodyPr/>
          <a:lstStyle>
            <a:lvl1pPr>
              <a:defRPr/>
            </a:lvl1pPr>
          </a:lstStyle>
          <a:p>
            <a:pPr>
              <a:defRPr/>
            </a:pPr>
            <a:r>
              <a:rPr lang="en-US" altLang="zh-CN" dirty="0"/>
              <a:t>Pei Zhou (OPPO)</a:t>
            </a:r>
            <a:endParaRPr lang="en-GB" altLang="zh-CN" dirty="0"/>
          </a:p>
        </p:txBody>
      </p:sp>
      <p:sp>
        <p:nvSpPr>
          <p:cNvPr id="4" name="灯片编号占位符 3"/>
          <p:cNvSpPr>
            <a:spLocks noGrp="1"/>
          </p:cNvSpPr>
          <p:nvPr>
            <p:ph type="sldNum" sz="quarter" idx="12"/>
          </p:nvPr>
        </p:nvSpPr>
        <p:spPr/>
        <p:txBody>
          <a:bodyPr/>
          <a:lstStyle/>
          <a:p>
            <a:pPr>
              <a:defRPr/>
            </a:pPr>
            <a:r>
              <a:rPr lang="en-GB" altLang="en-US"/>
              <a:t>Slide </a:t>
            </a:r>
            <a:fld id="{B49C4EAE-3D00-4EB7-8462-25329E061374}" type="slidenum">
              <a:rPr lang="en-GB" altLang="en-US" smtClean="0"/>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日期占位符 4"/>
          <p:cNvSpPr>
            <a:spLocks noGrp="1"/>
          </p:cNvSpPr>
          <p:nvPr>
            <p:ph type="dt" sz="half" idx="10"/>
          </p:nvPr>
        </p:nvSpPr>
        <p:spPr>
          <a:xfrm>
            <a:off x="696913" y="332601"/>
            <a:ext cx="968214" cy="276999"/>
          </a:xfrm>
        </p:spPr>
        <p:txBody>
          <a:bodyPr/>
          <a:lstStyle>
            <a:lvl1pPr>
              <a:defRPr/>
            </a:lvl1pPr>
          </a:lstStyle>
          <a:p>
            <a:pPr>
              <a:defRPr/>
            </a:pPr>
            <a:r>
              <a:rPr lang="en-US" altLang="zh-CN" dirty="0"/>
              <a:t>May 2021</a:t>
            </a:r>
            <a:endParaRPr lang="en-GB" altLang="en-US" dirty="0"/>
          </a:p>
        </p:txBody>
      </p:sp>
      <p:sp>
        <p:nvSpPr>
          <p:cNvPr id="6" name="页脚占位符 5"/>
          <p:cNvSpPr>
            <a:spLocks noGrp="1"/>
          </p:cNvSpPr>
          <p:nvPr>
            <p:ph type="ftr" sz="quarter" idx="11"/>
          </p:nvPr>
        </p:nvSpPr>
        <p:spPr>
          <a:xfrm>
            <a:off x="7450677" y="6475413"/>
            <a:ext cx="1093248" cy="184666"/>
          </a:xfrm>
        </p:spPr>
        <p:txBody>
          <a:bodyPr/>
          <a:lstStyle>
            <a:lvl1pPr>
              <a:defRPr/>
            </a:lvl1pPr>
          </a:lstStyle>
          <a:p>
            <a:pPr>
              <a:defRPr/>
            </a:pPr>
            <a:r>
              <a:rPr lang="en-US" altLang="zh-CN" dirty="0"/>
              <a:t>Pei Zhou (OPPO)</a:t>
            </a:r>
            <a:endParaRPr lang="en-GB" altLang="zh-CN" dirty="0"/>
          </a:p>
        </p:txBody>
      </p:sp>
      <p:sp>
        <p:nvSpPr>
          <p:cNvPr id="7" name="灯片编号占位符 6"/>
          <p:cNvSpPr>
            <a:spLocks noGrp="1"/>
          </p:cNvSpPr>
          <p:nvPr>
            <p:ph type="sldNum" sz="quarter" idx="12"/>
          </p:nvPr>
        </p:nvSpPr>
        <p:spPr/>
        <p:txBody>
          <a:bodyPr/>
          <a:lstStyle/>
          <a:p>
            <a:pPr>
              <a:defRPr/>
            </a:pPr>
            <a:r>
              <a:rPr lang="en-GB" altLang="en-US"/>
              <a:t>Slide </a:t>
            </a:r>
            <a:fld id="{B49C4EAE-3D00-4EB7-8462-25329E061374}" type="slidenum">
              <a:rPr lang="en-GB" altLang="en-US" smtClean="0"/>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日期占位符 4"/>
          <p:cNvSpPr>
            <a:spLocks noGrp="1"/>
          </p:cNvSpPr>
          <p:nvPr>
            <p:ph type="dt" sz="half" idx="10"/>
          </p:nvPr>
        </p:nvSpPr>
        <p:spPr>
          <a:xfrm>
            <a:off x="696913" y="332601"/>
            <a:ext cx="968214" cy="276999"/>
          </a:xfrm>
        </p:spPr>
        <p:txBody>
          <a:bodyPr/>
          <a:lstStyle>
            <a:lvl1pPr>
              <a:defRPr/>
            </a:lvl1pPr>
          </a:lstStyle>
          <a:p>
            <a:pPr>
              <a:defRPr/>
            </a:pPr>
            <a:r>
              <a:rPr lang="en-US" altLang="zh-CN" dirty="0"/>
              <a:t>May 2021</a:t>
            </a:r>
            <a:endParaRPr lang="en-GB" altLang="en-US" dirty="0"/>
          </a:p>
        </p:txBody>
      </p:sp>
      <p:sp>
        <p:nvSpPr>
          <p:cNvPr id="6" name="页脚占位符 5"/>
          <p:cNvSpPr>
            <a:spLocks noGrp="1"/>
          </p:cNvSpPr>
          <p:nvPr>
            <p:ph type="ftr" sz="quarter" idx="11"/>
          </p:nvPr>
        </p:nvSpPr>
        <p:spPr>
          <a:xfrm>
            <a:off x="7450677" y="6475413"/>
            <a:ext cx="1093248" cy="184666"/>
          </a:xfrm>
        </p:spPr>
        <p:txBody>
          <a:bodyPr/>
          <a:lstStyle>
            <a:lvl1pPr>
              <a:defRPr/>
            </a:lvl1pPr>
          </a:lstStyle>
          <a:p>
            <a:pPr>
              <a:defRPr/>
            </a:pPr>
            <a:r>
              <a:rPr lang="en-US" altLang="zh-CN" dirty="0"/>
              <a:t>Pei Zhou (OPPO)</a:t>
            </a:r>
            <a:endParaRPr lang="en-GB" altLang="zh-CN" dirty="0"/>
          </a:p>
        </p:txBody>
      </p:sp>
      <p:sp>
        <p:nvSpPr>
          <p:cNvPr id="7" name="灯片编号占位符 6"/>
          <p:cNvSpPr>
            <a:spLocks noGrp="1"/>
          </p:cNvSpPr>
          <p:nvPr>
            <p:ph type="sldNum" sz="quarter" idx="12"/>
          </p:nvPr>
        </p:nvSpPr>
        <p:spPr/>
        <p:txBody>
          <a:bodyPr/>
          <a:lstStyle/>
          <a:p>
            <a:pPr>
              <a:defRPr/>
            </a:pPr>
            <a:r>
              <a:rPr lang="en-GB" altLang="en-US"/>
              <a:t>Slide </a:t>
            </a:r>
            <a:fld id="{B49C4EAE-3D00-4EB7-8462-25329E061374}" type="slidenum">
              <a:rPr lang="en-GB" altLang="en-US" smtClean="0"/>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GB" altLang="en-US" dirty="0"/>
              <a:t>Click to edit Master title style</a:t>
            </a:r>
          </a:p>
        </p:txBody>
      </p:sp>
      <p:sp>
        <p:nvSpPr>
          <p:cNvPr id="1027" name="Rectangle 3"/>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696913" y="332601"/>
            <a:ext cx="1045158" cy="276999"/>
          </a:xfrm>
          <a:prstGeom prst="rect">
            <a:avLst/>
          </a:prstGeom>
          <a:noFill/>
          <a:ln w="9525">
            <a:noFill/>
            <a:miter lim="800000"/>
          </a:ln>
          <a:effectLst/>
        </p:spPr>
        <p:txBody>
          <a:bodyPr vert="horz" wrap="none" lIns="0" tIns="0" rIns="0" bIns="0" numCol="1" anchor="b" anchorCtr="0" compatLnSpc="1">
            <a:spAutoFit/>
          </a:bodyPr>
          <a:lstStyle>
            <a:lvl1pPr>
              <a:defRPr sz="1800" b="1"/>
            </a:lvl1pPr>
          </a:lstStyle>
          <a:p>
            <a:pPr>
              <a:defRPr/>
            </a:pPr>
            <a:r>
              <a:rPr lang="en-US" altLang="zh-CN" dirty="0"/>
              <a:t>April 2021</a:t>
            </a:r>
            <a:endParaRPr lang="en-GB" altLang="en-US" dirty="0"/>
          </a:p>
        </p:txBody>
      </p:sp>
      <p:sp>
        <p:nvSpPr>
          <p:cNvPr id="1029" name="Rectangle 5"/>
          <p:cNvSpPr>
            <a:spLocks noGrp="1" noChangeArrowheads="1"/>
          </p:cNvSpPr>
          <p:nvPr>
            <p:ph type="ftr" sz="quarter" idx="3"/>
          </p:nvPr>
        </p:nvSpPr>
        <p:spPr bwMode="auto">
          <a:xfrm>
            <a:off x="7450677" y="6475413"/>
            <a:ext cx="1093248" cy="184666"/>
          </a:xfrm>
          <a:prstGeom prst="rect">
            <a:avLst/>
          </a:prstGeom>
          <a:noFill/>
          <a:ln w="9525">
            <a:noFill/>
            <a:miter lim="800000"/>
          </a:ln>
          <a:effectLst/>
        </p:spPr>
        <p:txBody>
          <a:bodyPr vert="horz" wrap="none" lIns="0" tIns="0" rIns="0" bIns="0" numCol="1" anchor="t" anchorCtr="0" compatLnSpc="1">
            <a:spAutoFit/>
          </a:bodyPr>
          <a:lstStyle>
            <a:lvl1pPr algn="r">
              <a:defRPr/>
            </a:lvl1pPr>
          </a:lstStyle>
          <a:p>
            <a:pPr>
              <a:defRPr/>
            </a:pPr>
            <a:r>
              <a:rPr lang="en-US" altLang="zh-CN" dirty="0"/>
              <a:t>Pei Zhou (OPPO)</a:t>
            </a:r>
            <a:endParaRPr lang="en-GB"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a:lvl1pPr>
          </a:lstStyle>
          <a:p>
            <a:pPr>
              <a:defRPr/>
            </a:pPr>
            <a:r>
              <a:rPr lang="en-GB" altLang="en-US"/>
              <a:t>Slide </a:t>
            </a:r>
            <a:fld id="{B49C4EAE-3D00-4EB7-8462-25329E061374}" type="slidenum">
              <a:rPr lang="en-GB" altLang="en-US"/>
              <a:t>‹#›</a:t>
            </a:fld>
            <a:endParaRPr lang="en-GB" altLang="en-US"/>
          </a:p>
        </p:txBody>
      </p:sp>
      <p:sp>
        <p:nvSpPr>
          <p:cNvPr id="1031" name="Rectangle 7"/>
          <p:cNvSpPr>
            <a:spLocks noChangeArrowheads="1"/>
          </p:cNvSpPr>
          <p:nvPr/>
        </p:nvSpPr>
        <p:spPr bwMode="auto">
          <a:xfrm>
            <a:off x="4936788" y="331014"/>
            <a:ext cx="34753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457200">
              <a:defRPr sz="1200">
                <a:solidFill>
                  <a:schemeClr val="tx1"/>
                </a:solidFill>
                <a:latin typeface="Times New Roman" panose="02020603050405020304" pitchFamily="18" charset="0"/>
              </a:defRPr>
            </a:lvl5pPr>
            <a:lvl6pPr marL="914400" eaLnBrk="0" fontAlgn="base" hangingPunct="0">
              <a:spcBef>
                <a:spcPct val="0"/>
              </a:spcBef>
              <a:spcAft>
                <a:spcPct val="0"/>
              </a:spcAft>
              <a:defRPr sz="1200">
                <a:solidFill>
                  <a:schemeClr val="tx1"/>
                </a:solidFill>
                <a:latin typeface="Times New Roman" panose="02020603050405020304" pitchFamily="18" charset="0"/>
              </a:defRPr>
            </a:lvl6pPr>
            <a:lvl7pPr marL="1371600" eaLnBrk="0" fontAlgn="base" hangingPunct="0">
              <a:spcBef>
                <a:spcPct val="0"/>
              </a:spcBef>
              <a:spcAft>
                <a:spcPct val="0"/>
              </a:spcAft>
              <a:defRPr sz="1200">
                <a:solidFill>
                  <a:schemeClr val="tx1"/>
                </a:solidFill>
                <a:latin typeface="Times New Roman" panose="02020603050405020304" pitchFamily="18" charset="0"/>
              </a:defRPr>
            </a:lvl7pPr>
            <a:lvl8pPr marL="1828800" eaLnBrk="0" fontAlgn="base" hangingPunct="0">
              <a:spcBef>
                <a:spcPct val="0"/>
              </a:spcBef>
              <a:spcAft>
                <a:spcPct val="0"/>
              </a:spcAft>
              <a:defRPr sz="1200">
                <a:solidFill>
                  <a:schemeClr val="tx1"/>
                </a:solidFill>
                <a:latin typeface="Times New Roman" panose="02020603050405020304" pitchFamily="18" charset="0"/>
              </a:defRPr>
            </a:lvl8pPr>
            <a:lvl9pPr marL="2286000" eaLnBrk="0" fontAlgn="base" hangingPunct="0">
              <a:spcBef>
                <a:spcPct val="0"/>
              </a:spcBef>
              <a:spcAft>
                <a:spcPct val="0"/>
              </a:spcAft>
              <a:defRPr sz="1200">
                <a:solidFill>
                  <a:schemeClr val="tx1"/>
                </a:solidFill>
                <a:latin typeface="Times New Roman" panose="02020603050405020304" pitchFamily="18" charset="0"/>
              </a:defRPr>
            </a:lvl9pPr>
          </a:lstStyle>
          <a:p>
            <a:pPr lvl="4" algn="r">
              <a:defRPr/>
            </a:pPr>
            <a:r>
              <a:rPr lang="en-GB" altLang="en-US" sz="1800" b="1" dirty="0"/>
              <a:t>doc.: IEEE 802.11-21-</a:t>
            </a:r>
            <a:r>
              <a:rPr lang="en-US" altLang="en-US" sz="1800" b="1" dirty="0"/>
              <a:t>0599</a:t>
            </a:r>
            <a:r>
              <a:rPr lang="en-GB" altLang="en-US" sz="1800" b="1" dirty="0"/>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defRPr/>
            </a:pPr>
            <a:r>
              <a:rPr lang="en-GB" altLang="en-US" dirty="0"/>
              <a:t>Submission</a:t>
            </a:r>
          </a:p>
        </p:txBody>
      </p:sp>
      <p:sp>
        <p:nvSpPr>
          <p:cNvPr id="1034" name="Line 10"/>
          <p:cNvSpPr>
            <a:spLocks noChangeShapeType="1"/>
          </p:cNvSpPr>
          <p:nvPr/>
        </p:nvSpPr>
        <p:spPr bwMode="auto">
          <a:xfrm>
            <a:off x="696913" y="6475413"/>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8.emf"/><Relationship Id="rId4" Type="http://schemas.openxmlformats.org/officeDocument/2006/relationships/package" Target="../embeddings/Microsoft_Visio_Drawing.vsdx"/></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4632" cy="1066800"/>
          </a:xfrm>
          <a:noFill/>
        </p:spPr>
        <p:txBody>
          <a:bodyPr/>
          <a:lstStyle/>
          <a:p>
            <a:r>
              <a:rPr lang="en-US" altLang="zh-CN" sz="2800" dirty="0"/>
              <a:t>Discussion on </a:t>
            </a:r>
            <a:r>
              <a:rPr lang="en-US" altLang="ko-KR" sz="2800" dirty="0"/>
              <a:t>ECBS Request ANQP-element</a:t>
            </a:r>
            <a:endParaRPr lang="en-US" altLang="zh-CN" sz="2800" dirty="0"/>
          </a:p>
        </p:txBody>
      </p:sp>
      <p:sp>
        <p:nvSpPr>
          <p:cNvPr id="15366" name="Rectangle 4"/>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a:t>: 2021-5-25</a:t>
            </a:r>
            <a:r>
              <a:rPr lang="en-GB" altLang="en-US" sz="2000" b="0"/>
              <a:t> </a:t>
            </a:r>
            <a:r>
              <a:rPr lang="en-GB" altLang="en-US" sz="2000" b="0">
                <a:solidFill>
                  <a:srgbClr val="FF0000"/>
                </a:solidFill>
              </a:rPr>
              <a:t> </a:t>
            </a:r>
            <a:endParaRPr lang="en-GB" altLang="en-US" sz="2000" b="0" dirty="0">
              <a:solidFill>
                <a:srgbClr val="FF0000"/>
              </a:solidFill>
            </a:endParaRPr>
          </a:p>
        </p:txBody>
      </p:sp>
      <p:sp>
        <p:nvSpPr>
          <p:cNvPr id="15368" name="Rectangle 6"/>
          <p:cNvSpPr>
            <a:spLocks noChangeArrowheads="1"/>
          </p:cNvSpPr>
          <p:nvPr/>
        </p:nvSpPr>
        <p:spPr bwMode="auto">
          <a:xfrm>
            <a:off x="685799" y="250010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p:cNvGraphicFramePr/>
          <p:nvPr>
            <p:custDataLst>
              <p:tags r:id="rId1"/>
            </p:custDataLst>
            <p:extLst>
              <p:ext uri="{D42A27DB-BD31-4B8C-83A1-F6EECF244321}">
                <p14:modId xmlns:p14="http://schemas.microsoft.com/office/powerpoint/2010/main" val="4144006790"/>
              </p:ext>
            </p:extLst>
          </p:nvPr>
        </p:nvGraphicFramePr>
        <p:xfrm>
          <a:off x="792695" y="2952138"/>
          <a:ext cx="7558607" cy="2465795"/>
        </p:xfrm>
        <a:graphic>
          <a:graphicData uri="http://schemas.openxmlformats.org/drawingml/2006/table">
            <a:tbl>
              <a:tblPr firstRow="1" bandRow="1"/>
              <a:tblGrid>
                <a:gridCol w="1406124">
                  <a:extLst>
                    <a:ext uri="{9D8B030D-6E8A-4147-A177-3AD203B41FA5}">
                      <a16:colId xmlns:a16="http://schemas.microsoft.com/office/drawing/2014/main" val="20000"/>
                    </a:ext>
                  </a:extLst>
                </a:gridCol>
                <a:gridCol w="1221053">
                  <a:extLst>
                    <a:ext uri="{9D8B030D-6E8A-4147-A177-3AD203B41FA5}">
                      <a16:colId xmlns:a16="http://schemas.microsoft.com/office/drawing/2014/main" val="20001"/>
                    </a:ext>
                  </a:extLst>
                </a:gridCol>
                <a:gridCol w="1368152">
                  <a:extLst>
                    <a:ext uri="{9D8B030D-6E8A-4147-A177-3AD203B41FA5}">
                      <a16:colId xmlns:a16="http://schemas.microsoft.com/office/drawing/2014/main" val="20002"/>
                    </a:ext>
                  </a:extLst>
                </a:gridCol>
                <a:gridCol w="1368152">
                  <a:extLst>
                    <a:ext uri="{9D8B030D-6E8A-4147-A177-3AD203B41FA5}">
                      <a16:colId xmlns:a16="http://schemas.microsoft.com/office/drawing/2014/main" val="660841851"/>
                    </a:ext>
                  </a:extLst>
                </a:gridCol>
                <a:gridCol w="2195126">
                  <a:extLst>
                    <a:ext uri="{9D8B030D-6E8A-4147-A177-3AD203B41FA5}">
                      <a16:colId xmlns:a16="http://schemas.microsoft.com/office/drawing/2014/main" val="20003"/>
                    </a:ext>
                  </a:extLst>
                </a:gridCol>
              </a:tblGrid>
              <a:tr h="493159">
                <a:tc>
                  <a:txBody>
                    <a:bodyPr/>
                    <a:lstStyle/>
                    <a:p>
                      <a:pPr algn="l">
                        <a:defRPr sz="1800" b="0">
                          <a:solidFill>
                            <a:srgbClr val="000000"/>
                          </a:solidFill>
                        </a:defRPr>
                      </a:pPr>
                      <a:r>
                        <a:rPr lang="en-US" altLang="zh-CN" sz="1600" b="1" dirty="0">
                          <a:latin typeface="+mj-lt"/>
                        </a:rPr>
                        <a:t>  </a:t>
                      </a:r>
                      <a:r>
                        <a:rPr sz="1600" b="1" dirty="0">
                          <a:latin typeface="+mj-lt"/>
                        </a:rPr>
                        <a:t>Name</a:t>
                      </a:r>
                    </a:p>
                  </a:txBody>
                  <a:tcPr marL="0" marR="0" marT="0" marB="0" anchor="ctr" horzOverflow="overflow">
                    <a:lnL w="25400">
                      <a:solidFill>
                        <a:srgbClr val="535353"/>
                      </a:solidFill>
                    </a:lnL>
                    <a:lnR w="12700">
                      <a:solidFill>
                        <a:srgbClr val="535353"/>
                      </a:solidFill>
                    </a:lnR>
                    <a:lnT w="25400">
                      <a:solidFill>
                        <a:srgbClr val="535353"/>
                      </a:solidFill>
                    </a:lnT>
                    <a:lnB w="25400" cap="flat" cmpd="sng" algn="ctr">
                      <a:solidFill>
                        <a:srgbClr val="535353"/>
                      </a:solidFill>
                      <a:prstDash val="solid"/>
                      <a:round/>
                      <a:headEnd type="none" w="med" len="med"/>
                      <a:tailEnd type="none" w="med" len="med"/>
                    </a:lnB>
                    <a:noFill/>
                  </a:tcPr>
                </a:tc>
                <a:tc>
                  <a:txBody>
                    <a:bodyPr/>
                    <a:lstStyle/>
                    <a:p>
                      <a:pPr algn="l">
                        <a:defRPr sz="1800" b="0">
                          <a:solidFill>
                            <a:srgbClr val="000000"/>
                          </a:solidFill>
                        </a:defRPr>
                      </a:pPr>
                      <a:r>
                        <a:rPr lang="en-US" altLang="zh-CN" sz="1600" b="1">
                          <a:latin typeface="+mj-lt"/>
                        </a:rPr>
                        <a:t>  </a:t>
                      </a:r>
                      <a:r>
                        <a:rPr sz="1600" b="1">
                          <a:latin typeface="+mj-lt"/>
                        </a:rPr>
                        <a:t>Affiliation</a:t>
                      </a:r>
                      <a:endParaRPr sz="1600" b="1" dirty="0">
                        <a:latin typeface="+mj-lt"/>
                      </a:endParaRPr>
                    </a:p>
                  </a:txBody>
                  <a:tcPr marL="0" marR="0" marT="0" marB="0" anchor="ctr" horzOverflow="overflow">
                    <a:lnL w="127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lang="en-US" altLang="zh-CN" sz="1600" b="1" dirty="0">
                          <a:latin typeface="+mj-lt"/>
                        </a:rPr>
                        <a:t>  </a:t>
                      </a:r>
                      <a:r>
                        <a:rPr sz="1600" b="1" dirty="0">
                          <a:latin typeface="+mj-lt"/>
                        </a:rPr>
                        <a:t>Address</a:t>
                      </a:r>
                    </a:p>
                  </a:txBody>
                  <a:tcPr marL="0" marR="0" marT="0" marB="0" anchor="ctr" horzOverflow="overflow">
                    <a:lnL w="12700">
                      <a:solidFill>
                        <a:srgbClr val="535353"/>
                      </a:solidFill>
                    </a:lnL>
                    <a:lnR w="12700">
                      <a:solidFill>
                        <a:srgbClr val="535353"/>
                      </a:solidFill>
                    </a:lnR>
                    <a:lnT w="25400">
                      <a:solidFill>
                        <a:srgbClr val="535353"/>
                      </a:solidFill>
                    </a:lnT>
                    <a:lnB w="25400" cap="flat" cmpd="sng" algn="ctr">
                      <a:solidFill>
                        <a:srgbClr val="535353"/>
                      </a:solidFill>
                      <a:prstDash val="solid"/>
                      <a:round/>
                      <a:headEnd type="none" w="med" len="med"/>
                      <a:tailEnd type="none" w="med" len="med"/>
                    </a:lnB>
                    <a:noFill/>
                  </a:tcPr>
                </a:tc>
                <a:tc>
                  <a:txBody>
                    <a:bodyPr/>
                    <a:lstStyle/>
                    <a:p>
                      <a:pPr algn="l">
                        <a:defRPr sz="1800" b="0">
                          <a:solidFill>
                            <a:srgbClr val="000000"/>
                          </a:solidFill>
                        </a:defRPr>
                      </a:pPr>
                      <a:r>
                        <a:rPr lang="en-US" sz="1600" b="1" dirty="0">
                          <a:latin typeface="+mj-lt"/>
                        </a:rPr>
                        <a:t>  Phone</a:t>
                      </a:r>
                      <a:endParaRPr sz="1600" b="1" dirty="0">
                        <a:latin typeface="+mj-lt"/>
                      </a:endParaRPr>
                    </a:p>
                  </a:txBody>
                  <a:tcPr marL="0" marR="0" marT="0" marB="0" anchor="ctr" horzOverflow="overflow">
                    <a:lnL w="12700" cap="flat" cmpd="sng" algn="ctr">
                      <a:solidFill>
                        <a:srgbClr val="535353"/>
                      </a:solidFill>
                      <a:prstDash val="solid"/>
                      <a:round/>
                      <a:headEnd type="none" w="med" len="med"/>
                      <a:tailEnd type="none" w="med" len="med"/>
                    </a:lnL>
                    <a:lnR w="12700">
                      <a:solidFill>
                        <a:srgbClr val="535353"/>
                      </a:solidFill>
                    </a:lnR>
                    <a:lnT w="25400">
                      <a:solidFill>
                        <a:srgbClr val="535353"/>
                      </a:solidFill>
                    </a:lnT>
                    <a:lnB w="25400" cap="flat" cmpd="sng" algn="ctr">
                      <a:solidFill>
                        <a:srgbClr val="535353"/>
                      </a:solidFill>
                      <a:prstDash val="solid"/>
                      <a:round/>
                      <a:headEnd type="none" w="med" len="med"/>
                      <a:tailEnd type="none" w="med" len="med"/>
                    </a:lnB>
                    <a:noFill/>
                  </a:tcPr>
                </a:tc>
                <a:tc>
                  <a:txBody>
                    <a:bodyPr/>
                    <a:lstStyle/>
                    <a:p>
                      <a:pPr algn="l">
                        <a:defRPr sz="1800" b="0">
                          <a:solidFill>
                            <a:srgbClr val="000000"/>
                          </a:solidFill>
                        </a:defRPr>
                      </a:pPr>
                      <a:r>
                        <a:rPr lang="en-US" altLang="zh-CN" sz="1600" b="1" dirty="0">
                          <a:latin typeface="+mj-lt"/>
                        </a:rPr>
                        <a:t>  E</a:t>
                      </a:r>
                      <a:r>
                        <a:rPr sz="1600" b="1" dirty="0">
                          <a:latin typeface="+mj-lt"/>
                        </a:rPr>
                        <a:t>mail</a:t>
                      </a:r>
                    </a:p>
                  </a:txBody>
                  <a:tcPr marL="0" marR="0" marT="0" marB="0" anchor="ctr" horzOverflow="overflow">
                    <a:lnL w="12700" cap="flat" cmpd="sng" algn="ctr">
                      <a:solidFill>
                        <a:srgbClr val="535353"/>
                      </a:solidFill>
                      <a:prstDash val="solid"/>
                      <a:round/>
                      <a:headEnd type="none" w="med" len="med"/>
                      <a:tailEnd type="none" w="med" len="med"/>
                    </a:lnL>
                    <a:lnR w="25400">
                      <a:solidFill>
                        <a:srgbClr val="535353"/>
                      </a:solidFill>
                    </a:lnR>
                    <a:lnT w="25400">
                      <a:solidFill>
                        <a:srgbClr val="535353"/>
                      </a:solidFill>
                    </a:lnT>
                    <a:lnB w="25400" cap="flat" cmpd="sng" algn="ctr">
                      <a:solidFill>
                        <a:srgbClr val="535353"/>
                      </a:solidFill>
                      <a:prstDash val="solid"/>
                      <a:round/>
                      <a:headEnd type="none" w="med" len="med"/>
                      <a:tailEnd type="none" w="med" len="med"/>
                    </a:lnB>
                    <a:noFill/>
                  </a:tcPr>
                </a:tc>
                <a:extLst>
                  <a:ext uri="{0D108BD9-81ED-4DB2-BD59-A6C34878D82A}">
                    <a16:rowId xmlns:a16="http://schemas.microsoft.com/office/drawing/2014/main" val="10000"/>
                  </a:ext>
                </a:extLst>
              </a:tr>
              <a:tr h="493159">
                <a:tc>
                  <a:txBody>
                    <a:bodyPr/>
                    <a:lstStyle/>
                    <a:p>
                      <a:pPr marL="0" marR="0" lvl="0" indent="0" algn="l" defTabSz="914400" rtl="0" eaLnBrk="1" fontAlgn="auto" latinLnBrk="0" hangingPunct="1">
                        <a:lnSpc>
                          <a:spcPct val="100000"/>
                        </a:lnSpc>
                        <a:spcBef>
                          <a:spcPts val="0"/>
                        </a:spcBef>
                        <a:spcAft>
                          <a:spcPts val="0"/>
                        </a:spcAft>
                        <a:buClrTx/>
                        <a:buSzTx/>
                        <a:buFontTx/>
                        <a:buNone/>
                        <a:defRPr sz="1800"/>
                      </a:pPr>
                      <a:r>
                        <a:rPr lang="en-US" sz="1600" dirty="0">
                          <a:solidFill>
                            <a:schemeClr val="tx1"/>
                          </a:solidFill>
                          <a:latin typeface="Times New Roman" panose="02020603050405020304" pitchFamily="18" charset="0"/>
                          <a:cs typeface="Times New Roman" panose="02020603050405020304" pitchFamily="18" charset="0"/>
                        </a:rPr>
                        <a:t>Pei Zhou</a:t>
                      </a:r>
                    </a:p>
                  </a:txBody>
                  <a:tcPr marR="0" marT="0" marB="0" anchor="ctr" horzOverflow="overflow">
                    <a:lnL w="25400">
                      <a:solidFill>
                        <a:srgbClr val="535353"/>
                      </a:solidFill>
                    </a:lnL>
                    <a:lnR w="12700">
                      <a:solidFill>
                        <a:srgbClr val="535353"/>
                      </a:solidFill>
                    </a:lnR>
                    <a:lnT w="25400">
                      <a:solidFill>
                        <a:srgbClr val="535353"/>
                      </a:solidFill>
                    </a:lnT>
                    <a:lnB w="12700" cap="flat" cmpd="sng" algn="ctr">
                      <a:solidFill>
                        <a:srgbClr val="535353"/>
                      </a:solidFill>
                      <a:prstDash val="solid"/>
                      <a:round/>
                      <a:headEnd type="none" w="med" len="med"/>
                      <a:tailEnd type="none" w="med" len="med"/>
                    </a:lnB>
                    <a:noFill/>
                  </a:tcPr>
                </a:tc>
                <a:tc rowSpan="4">
                  <a:txBody>
                    <a:bodyPr/>
                    <a:lstStyle/>
                    <a:p>
                      <a:pPr algn="ctr"/>
                      <a:r>
                        <a:rPr lang="en-US" altLang="zh-CN" sz="1600" kern="1200" dirty="0">
                          <a:solidFill>
                            <a:schemeClr val="tx1"/>
                          </a:solidFill>
                          <a:latin typeface="Times New Roman" panose="02020603050405020304" pitchFamily="18" charset="0"/>
                          <a:ea typeface="+mn-ea"/>
                          <a:cs typeface="Times New Roman" panose="02020603050405020304" pitchFamily="18" charset="0"/>
                        </a:rPr>
                        <a:t>OPPO</a:t>
                      </a:r>
                      <a:endParaRPr lang="zh-CN" altLang="en-US" sz="1600" kern="1200" dirty="0">
                        <a:solidFill>
                          <a:schemeClr val="tx1"/>
                        </a:solidFill>
                        <a:latin typeface="Times New Roman" panose="02020603050405020304" pitchFamily="18" charset="0"/>
                        <a:ea typeface="+mn-ea"/>
                        <a:cs typeface="Times New Roman" panose="02020603050405020304" pitchFamily="18" charset="0"/>
                      </a:endParaRPr>
                    </a:p>
                  </a:txBody>
                  <a:tcPr marL="0" marR="0" marT="0" marB="0" anchor="ctr" horzOverflow="overflow">
                    <a:lnL w="12700" cap="flat" cmpd="sng" algn="ctr">
                      <a:solidFill>
                        <a:srgbClr val="535353"/>
                      </a:solidFill>
                      <a:prstDash val="solid"/>
                      <a:round/>
                      <a:headEnd type="none" w="med" len="med"/>
                      <a:tailEnd type="none" w="med" len="med"/>
                    </a:lnL>
                    <a:lnR w="12700" cap="flat" cmpd="sng" algn="ctr">
                      <a:solidFill>
                        <a:srgbClr val="535353"/>
                      </a:solidFill>
                      <a:prstDash val="solid"/>
                      <a:round/>
                      <a:headEnd type="none" w="med" len="med"/>
                      <a:tailEnd type="none" w="med" len="med"/>
                    </a:lnR>
                    <a:lnT w="25400">
                      <a:solidFill>
                        <a:srgbClr val="535353"/>
                      </a:solidFill>
                    </a:lnT>
                    <a:lnB w="25400" cap="flat" cmpd="sng" algn="ctr">
                      <a:solidFill>
                        <a:srgbClr val="535353"/>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1600" b="0" i="0" u="none" strike="noStrike" kern="1200"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R="0" marT="0" marB="0" anchor="ctr" horzOverflow="overflow">
                    <a:lnL w="12700">
                      <a:solidFill>
                        <a:srgbClr val="535353"/>
                      </a:solidFill>
                    </a:lnL>
                    <a:lnR w="12700" cap="flat" cmpd="sng" algn="ctr">
                      <a:solidFill>
                        <a:srgbClr val="535353"/>
                      </a:solidFill>
                      <a:prstDash val="solid"/>
                      <a:round/>
                      <a:headEnd type="none" w="med" len="med"/>
                      <a:tailEnd type="none" w="med" len="med"/>
                    </a:lnR>
                    <a:lnT w="25400">
                      <a:solidFill>
                        <a:srgbClr val="535353"/>
                      </a:solidFill>
                    </a:lnT>
                    <a:lnB w="12700" cap="flat" cmpd="sng" algn="ctr">
                      <a:solidFill>
                        <a:srgbClr val="535353"/>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1600" b="0" i="0" u="none" strike="noStrike" kern="1200"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R="0" marT="0" marB="0" anchor="ctr" horzOverflow="overflow">
                    <a:lnL w="12700" cap="flat" cmpd="sng" algn="ctr">
                      <a:solidFill>
                        <a:srgbClr val="535353"/>
                      </a:solidFill>
                      <a:prstDash val="solid"/>
                      <a:round/>
                      <a:headEnd type="none" w="med" len="med"/>
                      <a:tailEnd type="none" w="med" len="med"/>
                    </a:lnL>
                    <a:lnR w="12700" cap="flat" cmpd="sng" algn="ctr">
                      <a:solidFill>
                        <a:srgbClr val="535353"/>
                      </a:solidFill>
                      <a:prstDash val="solid"/>
                      <a:round/>
                      <a:headEnd type="none" w="med" len="med"/>
                      <a:tailEnd type="none" w="med" len="med"/>
                    </a:lnR>
                    <a:lnT w="25400" cap="flat" cmpd="sng" algn="ctr">
                      <a:solidFill>
                        <a:srgbClr val="535353"/>
                      </a:solidFill>
                      <a:prstDash val="solid"/>
                      <a:round/>
                      <a:headEnd type="none" w="med" len="med"/>
                      <a:tailEnd type="none" w="med" len="med"/>
                    </a:lnT>
                    <a:lnB w="12700" cap="flat" cmpd="sng" algn="ctr">
                      <a:solidFill>
                        <a:srgbClr val="535353"/>
                      </a:solidFill>
                      <a:prstDash val="solid"/>
                      <a:round/>
                      <a:headEnd type="none" w="med" len="med"/>
                      <a:tailEnd type="none" w="med" len="med"/>
                    </a:lnB>
                    <a:noFill/>
                  </a:tcPr>
                </a:tc>
                <a:tc>
                  <a:txBody>
                    <a:bodyPr/>
                    <a:lstStyle/>
                    <a:p>
                      <a:pPr algn="l"/>
                      <a:r>
                        <a:rPr 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zhoupei1@oppo.com</a:t>
                      </a:r>
                      <a:endParaRPr sz="1600" dirty="0">
                        <a:latin typeface="Times New Roman" panose="02020603050405020304" pitchFamily="18" charset="0"/>
                        <a:cs typeface="Times New Roman" panose="02020603050405020304" pitchFamily="18" charset="0"/>
                      </a:endParaRPr>
                    </a:p>
                  </a:txBody>
                  <a:tcPr marL="0" marR="0" marT="0" marB="0" anchor="ctr" horzOverflow="overflow">
                    <a:lnL w="12700" cap="flat" cmpd="sng" algn="ctr">
                      <a:solidFill>
                        <a:srgbClr val="535353"/>
                      </a:solidFill>
                      <a:prstDash val="solid"/>
                      <a:round/>
                      <a:headEnd type="none" w="med" len="med"/>
                      <a:tailEnd type="none" w="med" len="med"/>
                    </a:lnL>
                    <a:lnR w="25400">
                      <a:solidFill>
                        <a:srgbClr val="535353"/>
                      </a:solidFill>
                    </a:lnR>
                    <a:lnT w="25400" cap="flat" cmpd="sng" algn="ctr">
                      <a:solidFill>
                        <a:srgbClr val="535353"/>
                      </a:solidFill>
                      <a:prstDash val="solid"/>
                      <a:round/>
                      <a:headEnd type="none" w="med" len="med"/>
                      <a:tailEnd type="none" w="med" len="med"/>
                    </a:lnT>
                    <a:lnB w="12700" cap="flat" cmpd="sng" algn="ctr">
                      <a:solidFill>
                        <a:srgbClr val="535353"/>
                      </a:solidFill>
                      <a:prstDash val="solid"/>
                      <a:round/>
                      <a:headEnd type="none" w="med" len="med"/>
                      <a:tailEnd type="none" w="med" len="med"/>
                    </a:lnB>
                    <a:noFill/>
                  </a:tcPr>
                </a:tc>
                <a:extLst>
                  <a:ext uri="{0D108BD9-81ED-4DB2-BD59-A6C34878D82A}">
                    <a16:rowId xmlns:a16="http://schemas.microsoft.com/office/drawing/2014/main" val="10001"/>
                  </a:ext>
                </a:extLst>
              </a:tr>
              <a:tr h="493159">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600" kern="1200" dirty="0">
                          <a:solidFill>
                            <a:schemeClr val="tx1"/>
                          </a:solidFill>
                          <a:latin typeface="Times New Roman" panose="02020603050405020304" pitchFamily="18" charset="0"/>
                          <a:ea typeface="+mn-ea"/>
                          <a:cs typeface="Times New Roman" panose="02020603050405020304" pitchFamily="18" charset="0"/>
                        </a:rPr>
                        <a:t>Lei Huang</a:t>
                      </a:r>
                    </a:p>
                  </a:txBody>
                  <a:tcPr marR="0" marT="0" marB="0" anchor="ctr" horzOverflow="overflow">
                    <a:lnL w="25400">
                      <a:solidFill>
                        <a:srgbClr val="535353"/>
                      </a:solidFill>
                    </a:lnL>
                    <a:lnR w="12700">
                      <a:solidFill>
                        <a:srgbClr val="535353"/>
                      </a:solidFill>
                    </a:lnR>
                    <a:lnT w="12700">
                      <a:solidFill>
                        <a:srgbClr val="535353"/>
                      </a:solidFill>
                    </a:lnT>
                    <a:lnB w="12700" cap="flat" cmpd="sng" algn="ctr">
                      <a:solidFill>
                        <a:srgbClr val="535353"/>
                      </a:solidFill>
                      <a:prstDash val="solid"/>
                      <a:round/>
                      <a:headEnd type="none" w="med" len="med"/>
                      <a:tailEnd type="none" w="med" len="med"/>
                    </a:lnB>
                    <a:noFill/>
                  </a:tcPr>
                </a:tc>
                <a:tc vMerge="1">
                  <a:txBody>
                    <a:bodyPr/>
                    <a:lstStyle/>
                    <a:p>
                      <a:endParaRPr lang="zh-CN"/>
                    </a:p>
                  </a:txBody>
                  <a:tcPr marL="0" marR="0" marT="0" marB="0" anchor="ctr" horzOverflow="overflow">
                    <a:lnL w="12700">
                      <a:solidFill>
                        <a:srgbClr val="535353"/>
                      </a:solidFill>
                    </a:lnL>
                    <a:lnR w="12700" cap="flat" cmpd="sng" algn="ctr">
                      <a:solidFill>
                        <a:srgbClr val="535353"/>
                      </a:solidFill>
                      <a:prstDash val="solid"/>
                      <a:round/>
                      <a:headEnd type="none" w="med" len="med"/>
                      <a:tailEnd type="none" w="med" len="med"/>
                    </a:lnR>
                    <a:lnT w="12700">
                      <a:solidFill>
                        <a:srgbClr val="535353"/>
                      </a:solidFill>
                    </a:lnT>
                    <a:lnB w="12700">
                      <a:solidFill>
                        <a:srgbClr val="535353"/>
                      </a:solidFill>
                    </a:lnB>
                    <a:noFill/>
                  </a:tcPr>
                </a:tc>
                <a:tc>
                  <a:txBody>
                    <a:bodyPr/>
                    <a:lstStyle/>
                    <a:p>
                      <a:endParaRPr lang="zh-CN" altLang="en-US" sz="1600" dirty="0">
                        <a:latin typeface="Times New Roman" panose="02020603050405020304" pitchFamily="18" charset="0"/>
                        <a:cs typeface="Times New Roman" panose="02020603050405020304" pitchFamily="18" charset="0"/>
                      </a:endParaRPr>
                    </a:p>
                  </a:txBody>
                  <a:tcPr marR="0" marT="0" marB="0" anchor="ctr" horzOverflow="overflow">
                    <a:lnL w="12700">
                      <a:solidFill>
                        <a:srgbClr val="535353"/>
                      </a:solidFill>
                    </a:lnL>
                    <a:lnR w="12700" cap="flat" cmpd="sng" algn="ctr">
                      <a:solidFill>
                        <a:srgbClr val="535353"/>
                      </a:solidFill>
                      <a:prstDash val="solid"/>
                      <a:round/>
                      <a:headEnd type="none" w="med" len="med"/>
                      <a:tailEnd type="none" w="med" len="med"/>
                    </a:lnR>
                    <a:lnT w="12700" cap="flat" cmpd="sng" algn="ctr">
                      <a:solidFill>
                        <a:srgbClr val="535353"/>
                      </a:solidFill>
                      <a:prstDash val="solid"/>
                      <a:round/>
                      <a:headEnd type="none" w="med" len="med"/>
                      <a:tailEnd type="none" w="med" len="med"/>
                    </a:lnT>
                    <a:lnB w="12700">
                      <a:solidFill>
                        <a:srgbClr val="535353"/>
                      </a:solidFill>
                    </a:lnB>
                    <a:noFill/>
                  </a:tcPr>
                </a:tc>
                <a:tc>
                  <a:txBody>
                    <a:bodyPr/>
                    <a:lstStyle/>
                    <a:p>
                      <a:endParaRPr lang="zh-CN" altLang="en-US" sz="1600" dirty="0">
                        <a:latin typeface="Times New Roman" panose="02020603050405020304" pitchFamily="18" charset="0"/>
                        <a:cs typeface="Times New Roman" panose="02020603050405020304" pitchFamily="18" charset="0"/>
                      </a:endParaRPr>
                    </a:p>
                  </a:txBody>
                  <a:tcPr marR="0" marT="0" marB="0" anchor="ctr" horzOverflow="overflow">
                    <a:lnL w="12700" cap="flat" cmpd="sng" algn="ctr">
                      <a:solidFill>
                        <a:srgbClr val="535353"/>
                      </a:solidFill>
                      <a:prstDash val="solid"/>
                      <a:round/>
                      <a:headEnd type="none" w="med" len="med"/>
                      <a:tailEnd type="none" w="med" len="med"/>
                    </a:lnL>
                    <a:lnR w="12700" cap="flat" cmpd="sng" algn="ctr">
                      <a:solidFill>
                        <a:srgbClr val="535353"/>
                      </a:solidFill>
                      <a:prstDash val="solid"/>
                      <a:round/>
                      <a:headEnd type="none" w="med" len="med"/>
                      <a:tailEnd type="none" w="med" len="med"/>
                    </a:lnR>
                    <a:lnT w="12700" cap="flat" cmpd="sng" algn="ctr">
                      <a:solidFill>
                        <a:srgbClr val="535353"/>
                      </a:solidFill>
                      <a:prstDash val="solid"/>
                      <a:round/>
                      <a:headEnd type="none" w="med" len="med"/>
                      <a:tailEnd type="none" w="med" len="med"/>
                    </a:lnT>
                    <a:lnB w="12700" cap="flat" cmpd="sng" algn="ctr">
                      <a:solidFill>
                        <a:srgbClr val="535353"/>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600" kern="1200" dirty="0">
                          <a:solidFill>
                            <a:schemeClr val="tx1"/>
                          </a:solidFill>
                          <a:latin typeface="Times New Roman" panose="02020603050405020304" pitchFamily="18" charset="0"/>
                          <a:ea typeface="+mn-ea"/>
                          <a:cs typeface="Times New Roman" panose="02020603050405020304" pitchFamily="18" charset="0"/>
                        </a:rPr>
                        <a:t> huang.lei1@oppo.com</a:t>
                      </a:r>
                    </a:p>
                  </a:txBody>
                  <a:tcPr marL="0" marR="0" marT="0" marB="0" anchor="ctr" horzOverflow="overflow">
                    <a:lnL w="12700" cap="flat" cmpd="sng" algn="ctr">
                      <a:solidFill>
                        <a:srgbClr val="535353"/>
                      </a:solidFill>
                      <a:prstDash val="solid"/>
                      <a:round/>
                      <a:headEnd type="none" w="med" len="med"/>
                      <a:tailEnd type="none" w="med" len="med"/>
                    </a:lnL>
                    <a:lnR w="25400">
                      <a:solidFill>
                        <a:srgbClr val="535353"/>
                      </a:solidFill>
                    </a:lnR>
                    <a:lnT w="12700" cap="flat" cmpd="sng" algn="ctr">
                      <a:solidFill>
                        <a:srgbClr val="535353"/>
                      </a:solidFill>
                      <a:prstDash val="solid"/>
                      <a:round/>
                      <a:headEnd type="none" w="med" len="med"/>
                      <a:tailEnd type="none" w="med" len="med"/>
                    </a:lnT>
                    <a:lnB w="12700" cap="flat" cmpd="sng" algn="ctr">
                      <a:solidFill>
                        <a:srgbClr val="535353"/>
                      </a:solidFill>
                      <a:prstDash val="solid"/>
                      <a:round/>
                      <a:headEnd type="none" w="med" len="med"/>
                      <a:tailEnd type="none" w="med" len="med"/>
                    </a:lnB>
                    <a:noFill/>
                  </a:tcPr>
                </a:tc>
                <a:extLst>
                  <a:ext uri="{0D108BD9-81ED-4DB2-BD59-A6C34878D82A}">
                    <a16:rowId xmlns:a16="http://schemas.microsoft.com/office/drawing/2014/main" val="10002"/>
                  </a:ext>
                </a:extLst>
              </a:tr>
              <a:tr h="493159">
                <a:tc>
                  <a:txBody>
                    <a:bodyPr/>
                    <a:lstStyle/>
                    <a:p>
                      <a:pPr algn="l"/>
                      <a:r>
                        <a:rPr lang="en-US" altLang="zh-CN" sz="1600" kern="1200" dirty="0" err="1">
                          <a:solidFill>
                            <a:schemeClr val="tx1"/>
                          </a:solidFill>
                          <a:latin typeface="Times New Roman" panose="02020603050405020304" pitchFamily="18" charset="0"/>
                          <a:ea typeface="+mn-ea"/>
                          <a:cs typeface="Times New Roman" panose="02020603050405020304" pitchFamily="18" charset="0"/>
                        </a:rPr>
                        <a:t>Chaoming</a:t>
                      </a:r>
                      <a:r>
                        <a:rPr lang="en-US" altLang="zh-CN" sz="1600" kern="1200" dirty="0">
                          <a:solidFill>
                            <a:schemeClr val="tx1"/>
                          </a:solidFill>
                          <a:latin typeface="Times New Roman" panose="02020603050405020304" pitchFamily="18" charset="0"/>
                          <a:ea typeface="+mn-ea"/>
                          <a:cs typeface="Times New Roman" panose="02020603050405020304" pitchFamily="18" charset="0"/>
                        </a:rPr>
                        <a:t> Luo</a:t>
                      </a:r>
                    </a:p>
                  </a:txBody>
                  <a:tcPr marR="0" marT="0" marB="0" anchor="ctr" horzOverflow="overflow">
                    <a:lnL w="25400">
                      <a:solidFill>
                        <a:srgbClr val="535353"/>
                      </a:solidFill>
                    </a:lnL>
                    <a:lnR w="12700">
                      <a:solidFill>
                        <a:srgbClr val="535353"/>
                      </a:solidFill>
                    </a:lnR>
                    <a:lnT w="12700" cap="flat" cmpd="sng" algn="ctr">
                      <a:solidFill>
                        <a:srgbClr val="535353"/>
                      </a:solidFill>
                      <a:prstDash val="solid"/>
                      <a:round/>
                      <a:headEnd type="none" w="med" len="med"/>
                      <a:tailEnd type="none" w="med" len="med"/>
                    </a:lnT>
                    <a:lnB w="12700">
                      <a:solidFill>
                        <a:srgbClr val="535353"/>
                      </a:solidFill>
                    </a:lnB>
                    <a:noFill/>
                  </a:tcPr>
                </a:tc>
                <a:tc vMerge="1">
                  <a:txBody>
                    <a:bodyPr/>
                    <a:lstStyle/>
                    <a:p>
                      <a:endParaRPr lang="zh-CN"/>
                    </a:p>
                  </a:txBody>
                  <a:tcPr marL="0" marR="0" marT="0" marB="0" anchor="ctr" horzOverflow="overflow">
                    <a:lnL w="12700">
                      <a:solidFill>
                        <a:srgbClr val="535353"/>
                      </a:solidFill>
                    </a:lnL>
                    <a:lnR w="12700">
                      <a:solidFill>
                        <a:srgbClr val="535353"/>
                      </a:solidFill>
                    </a:lnR>
                    <a:lnT w="12700">
                      <a:solidFill>
                        <a:srgbClr val="535353"/>
                      </a:solidFill>
                    </a:lnT>
                    <a:lnB w="12700">
                      <a:solidFill>
                        <a:srgbClr val="535353"/>
                      </a:solidFill>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1600" b="0" i="0" u="none" strike="noStrike" kern="1200"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R="0" marT="0" marB="0" anchor="ctr" horzOverflow="overflow">
                    <a:lnL w="12700">
                      <a:solidFill>
                        <a:srgbClr val="535353"/>
                      </a:solidFill>
                    </a:lnL>
                    <a:lnR w="12700" cap="flat" cmpd="sng" algn="ctr">
                      <a:solidFill>
                        <a:srgbClr val="535353"/>
                      </a:solidFill>
                      <a:prstDash val="solid"/>
                      <a:round/>
                      <a:headEnd type="none" w="med" len="med"/>
                      <a:tailEnd type="none" w="med" len="med"/>
                    </a:lnR>
                    <a:lnT w="12700" cap="flat" cmpd="sng" algn="ctr">
                      <a:solidFill>
                        <a:srgbClr val="535353"/>
                      </a:solidFill>
                      <a:prstDash val="solid"/>
                      <a:round/>
                      <a:headEnd type="none" w="med" len="med"/>
                      <a:tailEnd type="none" w="med" len="med"/>
                    </a:lnT>
                    <a:lnB w="12700">
                      <a:solidFill>
                        <a:srgbClr val="535353"/>
                      </a:solidFill>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1600" b="0" i="0" u="none" strike="noStrike" kern="1200"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R="0" marT="0" marB="0" anchor="ctr" horzOverflow="overflow">
                    <a:lnL w="12700" cap="flat" cmpd="sng" algn="ctr">
                      <a:solidFill>
                        <a:srgbClr val="535353"/>
                      </a:solidFill>
                      <a:prstDash val="solid"/>
                      <a:round/>
                      <a:headEnd type="none" w="med" len="med"/>
                      <a:tailEnd type="none" w="med" len="med"/>
                    </a:lnL>
                    <a:lnR w="12700" cap="flat" cmpd="sng" algn="ctr">
                      <a:solidFill>
                        <a:srgbClr val="535353"/>
                      </a:solidFill>
                      <a:prstDash val="solid"/>
                      <a:round/>
                      <a:headEnd type="none" w="med" len="med"/>
                      <a:tailEnd type="none" w="med" len="med"/>
                    </a:lnR>
                    <a:lnT w="12700" cap="flat" cmpd="sng" algn="ctr">
                      <a:solidFill>
                        <a:srgbClr val="535353"/>
                      </a:solidFill>
                      <a:prstDash val="solid"/>
                      <a:round/>
                      <a:headEnd type="none" w="med" len="med"/>
                      <a:tailEnd type="none" w="med" len="med"/>
                    </a:lnT>
                    <a:lnB w="12700" cap="flat" cmpd="sng" algn="ctr">
                      <a:solidFill>
                        <a:srgbClr val="535353"/>
                      </a:solidFill>
                      <a:prstDash val="solid"/>
                      <a:round/>
                      <a:headEnd type="none" w="med" len="med"/>
                      <a:tailEnd type="none" w="med" len="med"/>
                    </a:lnB>
                    <a:noFill/>
                  </a:tcPr>
                </a:tc>
                <a:tc>
                  <a:txBody>
                    <a:bodyPr/>
                    <a:lstStyle/>
                    <a:p>
                      <a:pPr algn="l">
                        <a:defRPr sz="1800"/>
                      </a:pPr>
                      <a:endParaRPr sz="1600" dirty="0">
                        <a:latin typeface="Times New Roman" panose="02020603050405020304" pitchFamily="18" charset="0"/>
                        <a:cs typeface="Times New Roman" panose="02020603050405020304" pitchFamily="18" charset="0"/>
                      </a:endParaRPr>
                    </a:p>
                  </a:txBody>
                  <a:tcPr marL="0" marR="0" marT="0" marB="0" anchor="ctr" horzOverflow="overflow">
                    <a:lnL w="12700" cap="flat" cmpd="sng" algn="ctr">
                      <a:solidFill>
                        <a:srgbClr val="535353"/>
                      </a:solidFill>
                      <a:prstDash val="solid"/>
                      <a:round/>
                      <a:headEnd type="none" w="med" len="med"/>
                      <a:tailEnd type="none" w="med" len="med"/>
                    </a:lnL>
                    <a:lnR w="25400">
                      <a:solidFill>
                        <a:srgbClr val="535353"/>
                      </a:solidFill>
                    </a:lnR>
                    <a:lnT w="12700" cap="flat" cmpd="sng" algn="ctr">
                      <a:solidFill>
                        <a:srgbClr val="535353"/>
                      </a:solidFill>
                      <a:prstDash val="solid"/>
                      <a:round/>
                      <a:headEnd type="none" w="med" len="med"/>
                      <a:tailEnd type="none" w="med" len="med"/>
                    </a:lnT>
                    <a:lnB w="12700" cap="flat" cmpd="sng" algn="ctr">
                      <a:solidFill>
                        <a:srgbClr val="535353"/>
                      </a:solidFill>
                      <a:prstDash val="solid"/>
                      <a:round/>
                      <a:headEnd type="none" w="med" len="med"/>
                      <a:tailEnd type="none" w="med" len="med"/>
                    </a:lnB>
                    <a:noFill/>
                  </a:tcPr>
                </a:tc>
                <a:extLst>
                  <a:ext uri="{0D108BD9-81ED-4DB2-BD59-A6C34878D82A}">
                    <a16:rowId xmlns:a16="http://schemas.microsoft.com/office/drawing/2014/main" val="10003"/>
                  </a:ext>
                </a:extLst>
              </a:tr>
              <a:tr h="493159">
                <a:tc>
                  <a:txBody>
                    <a:bodyPr/>
                    <a:lstStyle/>
                    <a:p>
                      <a:r>
                        <a:rPr lang="en-US" altLang="zh-CN" sz="1600" dirty="0">
                          <a:latin typeface="Times New Roman" panose="02020603050405020304" pitchFamily="18" charset="0"/>
                          <a:cs typeface="Times New Roman" panose="02020603050405020304" pitchFamily="18" charset="0"/>
                        </a:rPr>
                        <a:t>Liuming Lu</a:t>
                      </a:r>
                      <a:endParaRPr lang="zh-CN" altLang="en-US" sz="1600" dirty="0">
                        <a:latin typeface="Times New Roman" panose="02020603050405020304" pitchFamily="18" charset="0"/>
                        <a:cs typeface="Times New Roman" panose="02020603050405020304" pitchFamily="18" charset="0"/>
                      </a:endParaRPr>
                    </a:p>
                  </a:txBody>
                  <a:tcPr marR="0" marT="0" marB="0" anchor="ctr" horzOverflow="overflow">
                    <a:lnL w="25400">
                      <a:solidFill>
                        <a:srgbClr val="535353"/>
                      </a:solidFill>
                    </a:lnL>
                    <a:lnR w="12700">
                      <a:solidFill>
                        <a:srgbClr val="535353"/>
                      </a:solidFill>
                    </a:lnR>
                    <a:lnT w="12700" cap="flat" cmpd="sng" algn="ctr">
                      <a:solidFill>
                        <a:srgbClr val="535353"/>
                      </a:solidFill>
                      <a:prstDash val="solid"/>
                      <a:round/>
                      <a:headEnd type="none" w="med" len="med"/>
                      <a:tailEnd type="none" w="med" len="med"/>
                    </a:lnT>
                    <a:lnB w="12700" cap="flat" cmpd="sng" algn="ctr">
                      <a:solidFill>
                        <a:srgbClr val="535353"/>
                      </a:solidFill>
                      <a:prstDash val="solid"/>
                      <a:round/>
                      <a:headEnd type="none" w="med" len="med"/>
                      <a:tailEnd type="none" w="med" len="med"/>
                    </a:lnB>
                    <a:noFill/>
                  </a:tcPr>
                </a:tc>
                <a:tc vMerge="1">
                  <a:txBody>
                    <a:bodyPr/>
                    <a:lstStyle/>
                    <a:p>
                      <a:endParaRPr lang="zh-CN"/>
                    </a:p>
                  </a:txBody>
                  <a:tcPr marL="0" marR="0" marT="0" marB="0" anchor="ctr" horzOverflow="overflow">
                    <a:lnL w="12700">
                      <a:solidFill>
                        <a:srgbClr val="535353"/>
                      </a:solidFill>
                    </a:lnL>
                    <a:lnR w="12700">
                      <a:solidFill>
                        <a:srgbClr val="535353"/>
                      </a:solidFill>
                    </a:lnR>
                    <a:lnT w="12700">
                      <a:solidFill>
                        <a:srgbClr val="535353"/>
                      </a:solidFill>
                    </a:lnT>
                    <a:lnB w="25400">
                      <a:solidFill>
                        <a:srgbClr val="535353"/>
                      </a:solidFill>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lang="en-US" altLang="zh-CN" sz="1600" dirty="0">
                        <a:latin typeface="Times New Roman" panose="02020603050405020304" pitchFamily="18" charset="0"/>
                        <a:cs typeface="Times New Roman" panose="02020603050405020304" pitchFamily="18" charset="0"/>
                      </a:endParaRPr>
                    </a:p>
                  </a:txBody>
                  <a:tcPr marR="0" marT="0" marB="0" anchor="ctr" horzOverflow="overflow">
                    <a:lnL w="12700">
                      <a:solidFill>
                        <a:srgbClr val="535353"/>
                      </a:solidFill>
                    </a:lnL>
                    <a:lnR w="12700" cap="flat" cmpd="sng" algn="ctr">
                      <a:solidFill>
                        <a:srgbClr val="535353"/>
                      </a:solidFill>
                      <a:prstDash val="solid"/>
                      <a:round/>
                      <a:headEnd type="none" w="med" len="med"/>
                      <a:tailEnd type="none" w="med" len="med"/>
                    </a:lnR>
                    <a:lnT w="12700">
                      <a:solidFill>
                        <a:srgbClr val="535353"/>
                      </a:solidFill>
                    </a:lnT>
                    <a:lnB w="12700" cap="flat" cmpd="sng" algn="ctr">
                      <a:solidFill>
                        <a:srgbClr val="535353"/>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lang="en-US" altLang="zh-CN" sz="1600" dirty="0">
                        <a:latin typeface="Times New Roman" panose="02020603050405020304" pitchFamily="18" charset="0"/>
                        <a:cs typeface="Times New Roman" panose="02020603050405020304" pitchFamily="18" charset="0"/>
                      </a:endParaRPr>
                    </a:p>
                  </a:txBody>
                  <a:tcPr marR="0" marT="0" marB="0" anchor="ctr" horzOverflow="overflow">
                    <a:lnL w="12700" cap="flat" cmpd="sng" algn="ctr">
                      <a:solidFill>
                        <a:srgbClr val="535353"/>
                      </a:solidFill>
                      <a:prstDash val="solid"/>
                      <a:round/>
                      <a:headEnd type="none" w="med" len="med"/>
                      <a:tailEnd type="none" w="med" len="med"/>
                    </a:lnL>
                    <a:lnR w="12700" cap="flat" cmpd="sng" algn="ctr">
                      <a:solidFill>
                        <a:srgbClr val="535353"/>
                      </a:solidFill>
                      <a:prstDash val="solid"/>
                      <a:round/>
                      <a:headEnd type="none" w="med" len="med"/>
                      <a:tailEnd type="none" w="med" len="med"/>
                    </a:lnR>
                    <a:lnT w="12700" cap="flat" cmpd="sng" algn="ctr">
                      <a:solidFill>
                        <a:srgbClr val="535353"/>
                      </a:solidFill>
                      <a:prstDash val="solid"/>
                      <a:round/>
                      <a:headEnd type="none" w="med" len="med"/>
                      <a:tailEnd type="none" w="med" len="med"/>
                    </a:lnT>
                    <a:lnB w="12700" cap="flat" cmpd="sng" algn="ctr">
                      <a:solidFill>
                        <a:srgbClr val="535353"/>
                      </a:solidFill>
                      <a:prstDash val="solid"/>
                      <a:round/>
                      <a:headEnd type="none" w="med" len="med"/>
                      <a:tailEnd type="none" w="med" len="med"/>
                    </a:lnB>
                    <a:noFill/>
                  </a:tcPr>
                </a:tc>
                <a:tc>
                  <a:txBody>
                    <a:bodyPr/>
                    <a:lstStyle/>
                    <a:p>
                      <a:endParaRPr lang="zh-CN" altLang="en-US" sz="1600" dirty="0">
                        <a:latin typeface="Times New Roman" panose="02020603050405020304" pitchFamily="18" charset="0"/>
                        <a:cs typeface="Times New Roman" panose="02020603050405020304" pitchFamily="18" charset="0"/>
                      </a:endParaRPr>
                    </a:p>
                  </a:txBody>
                  <a:tcPr marL="0" marR="0" marT="0" marB="0" anchor="ctr" horzOverflow="overflow">
                    <a:lnL w="12700" cap="flat" cmpd="sng" algn="ctr">
                      <a:solidFill>
                        <a:srgbClr val="535353"/>
                      </a:solidFill>
                      <a:prstDash val="solid"/>
                      <a:round/>
                      <a:headEnd type="none" w="med" len="med"/>
                      <a:tailEnd type="none" w="med" len="med"/>
                    </a:lnL>
                    <a:lnR w="25400">
                      <a:solidFill>
                        <a:srgbClr val="535353"/>
                      </a:solidFill>
                    </a:lnR>
                    <a:lnT w="12700" cap="flat" cmpd="sng" algn="ctr">
                      <a:solidFill>
                        <a:srgbClr val="535353"/>
                      </a:solidFill>
                      <a:prstDash val="solid"/>
                      <a:round/>
                      <a:headEnd type="none" w="med" len="med"/>
                      <a:tailEnd type="none" w="med" len="med"/>
                    </a:lnT>
                    <a:lnB w="12700" cap="flat" cmpd="sng" algn="ctr">
                      <a:solidFill>
                        <a:srgbClr val="535353"/>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3" name="日期占位符 2"/>
          <p:cNvSpPr>
            <a:spLocks noGrp="1"/>
          </p:cNvSpPr>
          <p:nvPr>
            <p:ph type="dt" sz="half" idx="10"/>
          </p:nvPr>
        </p:nvSpPr>
        <p:spPr>
          <a:xfrm>
            <a:off x="696913" y="332601"/>
            <a:ext cx="968214" cy="276999"/>
          </a:xfrm>
        </p:spPr>
        <p:txBody>
          <a:bodyPr/>
          <a:lstStyle/>
          <a:p>
            <a:pPr>
              <a:defRPr/>
            </a:pPr>
            <a:r>
              <a:rPr lang="en-US" altLang="zh-CN" dirty="0"/>
              <a:t>May 2021</a:t>
            </a:r>
            <a:endParaRPr lang="en-GB" altLang="en-US" dirty="0"/>
          </a:p>
        </p:txBody>
      </p:sp>
      <p:sp>
        <p:nvSpPr>
          <p:cNvPr id="8" name="灯片编号占位符 3">
            <a:extLst>
              <a:ext uri="{FF2B5EF4-FFF2-40B4-BE49-F238E27FC236}">
                <a16:creationId xmlns:a16="http://schemas.microsoft.com/office/drawing/2014/main" id="{DF9FE8D3-BC7C-4E44-8386-DBF0930CF6D0}"/>
              </a:ext>
            </a:extLst>
          </p:cNvPr>
          <p:cNvSpPr>
            <a:spLocks noGrp="1"/>
          </p:cNvSpPr>
          <p:nvPr>
            <p:ph type="sldNum" idx="12"/>
          </p:nvPr>
        </p:nvSpPr>
        <p:spPr>
          <a:xfrm>
            <a:off x="4341606" y="6525344"/>
            <a:ext cx="535404" cy="184666"/>
          </a:xfrm>
        </p:spPr>
        <p:txBody>
          <a:bodyPr/>
          <a:lstStyle/>
          <a:p>
            <a:r>
              <a:rPr lang="en-GB" dirty="0"/>
              <a:t>Slide </a:t>
            </a:r>
            <a:fld id="{440F5867-744E-4AA6-B0ED-4C44D2DFBB7B}" type="slidenum">
              <a:rPr lang="en-GB" smtClean="0"/>
              <a:t>1</a:t>
            </a:fld>
            <a:endParaRPr lang="en-GB" dirty="0"/>
          </a:p>
        </p:txBody>
      </p:sp>
      <p:sp>
        <p:nvSpPr>
          <p:cNvPr id="10" name="Footer Placeholder 3">
            <a:extLst>
              <a:ext uri="{FF2B5EF4-FFF2-40B4-BE49-F238E27FC236}">
                <a16:creationId xmlns:a16="http://schemas.microsoft.com/office/drawing/2014/main" id="{5C7763B9-DD37-4E8A-90CD-E613BAC1A1A0}"/>
              </a:ext>
            </a:extLst>
          </p:cNvPr>
          <p:cNvSpPr>
            <a:spLocks noGrp="1"/>
          </p:cNvSpPr>
          <p:nvPr>
            <p:ph type="ftr" sz="quarter" idx="11"/>
          </p:nvPr>
        </p:nvSpPr>
        <p:spPr>
          <a:xfrm>
            <a:off x="7458711" y="6525344"/>
            <a:ext cx="1093248" cy="184666"/>
          </a:xfrm>
          <a:noFill/>
          <a:extLst>
            <a:ext uri="{909E8E84-426E-40DD-AFC4-6F175D3DCCD1}">
              <a14:hiddenFill xmlns:a14="http://schemas.microsoft.com/office/drawing/2010/main">
                <a:solidFill>
                  <a:srgbClr val="FFFF00"/>
                </a:solidFill>
              </a14:hiddenFill>
            </a:ext>
          </a:extLst>
        </p:spPr>
        <p:txBody>
          <a:bodyPr/>
          <a:lstStyle/>
          <a:p>
            <a:pPr>
              <a:defRPr/>
            </a:pPr>
            <a:r>
              <a:rPr lang="en-GB" dirty="0"/>
              <a:t>Pei Zhou (OPPO)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7662" y="608373"/>
            <a:ext cx="8280920" cy="1159024"/>
          </a:xfrm>
        </p:spPr>
        <p:txBody>
          <a:bodyPr/>
          <a:lstStyle/>
          <a:p>
            <a:r>
              <a:rPr lang="en-US" altLang="ko-KR" dirty="0">
                <a:solidFill>
                  <a:schemeClr val="tx1"/>
                </a:solidFill>
              </a:rPr>
              <a:t>Introduction</a:t>
            </a:r>
            <a:endParaRPr lang="ko-KR" altLang="en-US" dirty="0">
              <a:solidFill>
                <a:schemeClr val="tx1"/>
              </a:solidFill>
            </a:endParaRPr>
          </a:p>
        </p:txBody>
      </p:sp>
      <p:sp>
        <p:nvSpPr>
          <p:cNvPr id="4" name="灯片编号占位符 3"/>
          <p:cNvSpPr>
            <a:spLocks noGrp="1"/>
          </p:cNvSpPr>
          <p:nvPr>
            <p:ph type="sldNum" idx="12"/>
          </p:nvPr>
        </p:nvSpPr>
        <p:spPr>
          <a:xfrm>
            <a:off x="4341606" y="6525344"/>
            <a:ext cx="535404" cy="184666"/>
          </a:xfrm>
        </p:spPr>
        <p:txBody>
          <a:bodyPr/>
          <a:lstStyle/>
          <a:p>
            <a:r>
              <a:rPr lang="en-GB" dirty="0"/>
              <a:t>Slide </a:t>
            </a:r>
            <a:fld id="{440F5867-744E-4AA6-B0ED-4C44D2DFBB7B}" type="slidenum">
              <a:rPr lang="en-GB" smtClean="0"/>
              <a:t>2</a:t>
            </a:fld>
            <a:endParaRPr lang="en-GB" dirty="0"/>
          </a:p>
        </p:txBody>
      </p:sp>
      <p:sp>
        <p:nvSpPr>
          <p:cNvPr id="6" name="Footer Placeholder 3"/>
          <p:cNvSpPr>
            <a:spLocks noGrp="1"/>
          </p:cNvSpPr>
          <p:nvPr>
            <p:ph type="ftr" sz="quarter" idx="11"/>
          </p:nvPr>
        </p:nvSpPr>
        <p:spPr>
          <a:xfrm>
            <a:off x="7458711" y="6525344"/>
            <a:ext cx="1093248" cy="184666"/>
          </a:xfrm>
          <a:noFill/>
          <a:extLst>
            <a:ext uri="{909E8E84-426E-40DD-AFC4-6F175D3DCCD1}">
              <a14:hiddenFill xmlns:a14="http://schemas.microsoft.com/office/drawing/2010/main">
                <a:solidFill>
                  <a:srgbClr val="FFFF00"/>
                </a:solidFill>
              </a14:hiddenFill>
            </a:ext>
          </a:extLst>
        </p:spPr>
        <p:txBody>
          <a:bodyPr/>
          <a:lstStyle/>
          <a:p>
            <a:pPr>
              <a:defRPr/>
            </a:pPr>
            <a:r>
              <a:rPr lang="en-GB" dirty="0"/>
              <a:t>Pei Zhou (OPPO)</a:t>
            </a:r>
          </a:p>
        </p:txBody>
      </p:sp>
      <p:sp>
        <p:nvSpPr>
          <p:cNvPr id="5" name="日期占位符 4"/>
          <p:cNvSpPr>
            <a:spLocks noGrp="1"/>
          </p:cNvSpPr>
          <p:nvPr>
            <p:ph type="dt" sz="half" idx="10"/>
          </p:nvPr>
        </p:nvSpPr>
        <p:spPr>
          <a:xfrm>
            <a:off x="696913" y="343689"/>
            <a:ext cx="968214" cy="276999"/>
          </a:xfrm>
        </p:spPr>
        <p:txBody>
          <a:bodyPr/>
          <a:lstStyle/>
          <a:p>
            <a:pPr>
              <a:defRPr/>
            </a:pPr>
            <a:r>
              <a:rPr lang="en-US" altLang="zh-CN" dirty="0"/>
              <a:t>May 2021</a:t>
            </a:r>
            <a:endParaRPr lang="en-GB" altLang="en-US" dirty="0"/>
          </a:p>
        </p:txBody>
      </p:sp>
      <p:sp>
        <p:nvSpPr>
          <p:cNvPr id="13" name="내용 개체 틀 2"/>
          <p:cNvSpPr>
            <a:spLocks noGrp="1"/>
          </p:cNvSpPr>
          <p:nvPr>
            <p:ph idx="1"/>
          </p:nvPr>
        </p:nvSpPr>
        <p:spPr>
          <a:xfrm>
            <a:off x="696912" y="1989137"/>
            <a:ext cx="7855047" cy="3389497"/>
          </a:xfrm>
        </p:spPr>
        <p:txBody>
          <a:bodyPr>
            <a:normAutofit/>
          </a:bodyPr>
          <a:lstStyle/>
          <a:p>
            <a:r>
              <a:rPr lang="en-US" altLang="zh-CN" sz="1800" b="0" dirty="0"/>
              <a:t>For associated STAs, the existing EBCS Request element contains “Requested Time to Termination” subfield, which can negotiate for the extension of an EBCS service.</a:t>
            </a:r>
            <a:endParaRPr lang="en-US" altLang="ko-KR" sz="1800" b="0" dirty="0"/>
          </a:p>
          <a:p>
            <a:r>
              <a:rPr lang="en-US" altLang="ko-KR" sz="1800" b="0" dirty="0"/>
              <a:t>However, for unassociated STAs, the EBCS Request ANQP-element </a:t>
            </a:r>
            <a:r>
              <a:rPr lang="en-US" altLang="zh-CN" sz="1800" b="0" dirty="0"/>
              <a:t>doesn’t contain “Requested Time to Termination” subfield</a:t>
            </a:r>
            <a:r>
              <a:rPr lang="en-US" altLang="ko-KR" sz="1800" b="0" dirty="0"/>
              <a:t>. </a:t>
            </a:r>
          </a:p>
          <a:p>
            <a:r>
              <a:rPr lang="en-US" altLang="ko-KR" sz="1800" b="0" dirty="0"/>
              <a:t>This contribution intends to modify </a:t>
            </a:r>
            <a:r>
              <a:rPr lang="en-US" altLang="zh-CN" sz="1800" b="0" dirty="0"/>
              <a:t>the EBCS Request ANQP-element to</a:t>
            </a:r>
            <a:r>
              <a:rPr lang="en-US" altLang="ko-KR" sz="1800" b="0" dirty="0"/>
              <a:t> support the </a:t>
            </a:r>
            <a:r>
              <a:rPr lang="en-US" altLang="zh-CN" sz="1800" b="0" dirty="0"/>
              <a:t>negotiation for the extension of an EBCS for non-AP STAs without association</a:t>
            </a:r>
            <a:r>
              <a:rPr lang="en-US" altLang="zh-CN" sz="1800" b="0" dirty="0">
                <a:sym typeface="+mn-ea"/>
              </a:rPr>
              <a:t>.</a:t>
            </a:r>
            <a:endParaRPr lang="en-US" altLang="ko-KR" sz="1800" b="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620688"/>
            <a:ext cx="8280920" cy="1159024"/>
          </a:xfrm>
        </p:spPr>
        <p:txBody>
          <a:bodyPr/>
          <a:lstStyle/>
          <a:p>
            <a:r>
              <a:rPr lang="en-US" altLang="ko-KR" dirty="0">
                <a:solidFill>
                  <a:schemeClr val="tx1"/>
                </a:solidFill>
              </a:rPr>
              <a:t>Recap</a:t>
            </a:r>
            <a:r>
              <a:rPr lang="en-US" altLang="ko-KR" dirty="0"/>
              <a:t>: </a:t>
            </a:r>
            <a:r>
              <a:rPr lang="en-US" altLang="zh-CN" dirty="0"/>
              <a:t>EBCS DL Procedures</a:t>
            </a:r>
            <a:endParaRPr lang="zh-CN" altLang="en-US" dirty="0"/>
          </a:p>
        </p:txBody>
      </p:sp>
      <p:sp>
        <p:nvSpPr>
          <p:cNvPr id="4" name="灯片编号占位符 3"/>
          <p:cNvSpPr>
            <a:spLocks noGrp="1"/>
          </p:cNvSpPr>
          <p:nvPr>
            <p:ph type="sldNum" idx="12"/>
          </p:nvPr>
        </p:nvSpPr>
        <p:spPr>
          <a:xfrm>
            <a:off x="4341606" y="6525344"/>
            <a:ext cx="535404" cy="184666"/>
          </a:xfrm>
        </p:spPr>
        <p:txBody>
          <a:bodyPr/>
          <a:lstStyle/>
          <a:p>
            <a:r>
              <a:rPr lang="en-GB" dirty="0"/>
              <a:t>Slide </a:t>
            </a:r>
            <a:fld id="{440F5867-744E-4AA6-B0ED-4C44D2DFBB7B}" type="slidenum">
              <a:rPr lang="en-GB" smtClean="0"/>
              <a:t>3</a:t>
            </a:fld>
            <a:endParaRPr lang="en-GB" dirty="0"/>
          </a:p>
        </p:txBody>
      </p:sp>
      <p:sp>
        <p:nvSpPr>
          <p:cNvPr id="8" name="矩形 7"/>
          <p:cNvSpPr/>
          <p:nvPr/>
        </p:nvSpPr>
        <p:spPr>
          <a:xfrm>
            <a:off x="292377" y="1778890"/>
            <a:ext cx="4327123" cy="954107"/>
          </a:xfrm>
          <a:prstGeom prst="rect">
            <a:avLst/>
          </a:prstGeom>
        </p:spPr>
        <p:txBody>
          <a:bodyPr wrap="square">
            <a:spAutoFit/>
          </a:bodyPr>
          <a:lstStyle/>
          <a:p>
            <a:pPr marL="342900" lvl="0" indent="-342900">
              <a:spcBef>
                <a:spcPct val="20000"/>
              </a:spcBef>
              <a:buFont typeface="Wingdings" panose="05000000000000000000" pitchFamily="2" charset="2"/>
              <a:buChar char="Ø"/>
            </a:pPr>
            <a:r>
              <a:rPr lang="en-US" altLang="ja-JP" sz="1400" kern="0" dirty="0">
                <a:solidFill>
                  <a:srgbClr val="000000"/>
                </a:solidFill>
                <a:latin typeface="Times New Roman" panose="02020603050405020304"/>
              </a:rPr>
              <a:t>The EBCS Request ANQP-element transmits a register (or de-register) request from a STA to a peer STA to receive (or stop receiving) EBCSs that are available from the peer STA.</a:t>
            </a:r>
          </a:p>
        </p:txBody>
      </p:sp>
      <p:pic>
        <p:nvPicPr>
          <p:cNvPr id="11" name="図 48"/>
          <p:cNvPicPr>
            <a:picLocks noChangeAspect="1"/>
          </p:cNvPicPr>
          <p:nvPr/>
        </p:nvPicPr>
        <p:blipFill>
          <a:blip r:embed="rId3"/>
          <a:stretch>
            <a:fillRect/>
          </a:stretch>
        </p:blipFill>
        <p:spPr>
          <a:xfrm>
            <a:off x="292378" y="3193945"/>
            <a:ext cx="4327123" cy="2717493"/>
          </a:xfrm>
          <a:prstGeom prst="rect">
            <a:avLst/>
          </a:prstGeom>
        </p:spPr>
      </p:pic>
      <p:pic>
        <p:nvPicPr>
          <p:cNvPr id="12" name="図 45"/>
          <p:cNvPicPr>
            <a:picLocks noChangeAspect="1"/>
          </p:cNvPicPr>
          <p:nvPr/>
        </p:nvPicPr>
        <p:blipFill>
          <a:blip r:embed="rId4"/>
          <a:stretch>
            <a:fillRect/>
          </a:stretch>
        </p:blipFill>
        <p:spPr>
          <a:xfrm>
            <a:off x="4703145" y="2646492"/>
            <a:ext cx="4015621" cy="3279774"/>
          </a:xfrm>
          <a:prstGeom prst="rect">
            <a:avLst/>
          </a:prstGeom>
        </p:spPr>
      </p:pic>
      <p:sp>
        <p:nvSpPr>
          <p:cNvPr id="13" name="Footer Placeholder 3">
            <a:extLst>
              <a:ext uri="{FF2B5EF4-FFF2-40B4-BE49-F238E27FC236}">
                <a16:creationId xmlns:a16="http://schemas.microsoft.com/office/drawing/2014/main" id="{9E76B487-74DB-4CA4-8349-C6FACD447455}"/>
              </a:ext>
            </a:extLst>
          </p:cNvPr>
          <p:cNvSpPr>
            <a:spLocks noGrp="1"/>
          </p:cNvSpPr>
          <p:nvPr>
            <p:ph type="ftr" sz="quarter" idx="11"/>
          </p:nvPr>
        </p:nvSpPr>
        <p:spPr>
          <a:xfrm>
            <a:off x="7458711" y="6525344"/>
            <a:ext cx="1093248" cy="184666"/>
          </a:xfrm>
          <a:noFill/>
          <a:extLst>
            <a:ext uri="{909E8E84-426E-40DD-AFC4-6F175D3DCCD1}">
              <a14:hiddenFill xmlns:a14="http://schemas.microsoft.com/office/drawing/2010/main">
                <a:solidFill>
                  <a:srgbClr val="FFFF00"/>
                </a:solidFill>
              </a14:hiddenFill>
            </a:ext>
          </a:extLst>
        </p:spPr>
        <p:txBody>
          <a:bodyPr/>
          <a:lstStyle/>
          <a:p>
            <a:pPr>
              <a:defRPr/>
            </a:pPr>
            <a:r>
              <a:rPr lang="en-GB" dirty="0"/>
              <a:t>Pei Zhou (OPPO)</a:t>
            </a:r>
          </a:p>
        </p:txBody>
      </p:sp>
      <p:sp>
        <p:nvSpPr>
          <p:cNvPr id="6" name="矩形 5">
            <a:extLst>
              <a:ext uri="{FF2B5EF4-FFF2-40B4-BE49-F238E27FC236}">
                <a16:creationId xmlns:a16="http://schemas.microsoft.com/office/drawing/2014/main" id="{8AD10D87-FD6F-4C2C-BC5A-715FB2508FF4}"/>
              </a:ext>
            </a:extLst>
          </p:cNvPr>
          <p:cNvSpPr/>
          <p:nvPr/>
        </p:nvSpPr>
        <p:spPr>
          <a:xfrm>
            <a:off x="176685" y="5941498"/>
            <a:ext cx="4264171" cy="461665"/>
          </a:xfrm>
          <a:prstGeom prst="rect">
            <a:avLst/>
          </a:prstGeom>
        </p:spPr>
        <p:txBody>
          <a:bodyPr wrap="square">
            <a:spAutoFit/>
          </a:bodyPr>
          <a:lstStyle/>
          <a:p>
            <a:r>
              <a:rPr lang="en-US" altLang="zh-CN" b="1" dirty="0">
                <a:latin typeface="+mn-ea"/>
              </a:rPr>
              <a:t>Figure 11-bc1 EBCS DL frame sequence for a non-AP STA without association.</a:t>
            </a:r>
            <a:endParaRPr lang="zh-CN" altLang="en-US" dirty="0">
              <a:latin typeface="+mn-ea"/>
            </a:endParaRPr>
          </a:p>
        </p:txBody>
      </p:sp>
      <p:sp>
        <p:nvSpPr>
          <p:cNvPr id="7" name="矩形 6">
            <a:extLst>
              <a:ext uri="{FF2B5EF4-FFF2-40B4-BE49-F238E27FC236}">
                <a16:creationId xmlns:a16="http://schemas.microsoft.com/office/drawing/2014/main" id="{11C3823F-4B36-4BD1-96CA-A4AC4E10E228}"/>
              </a:ext>
            </a:extLst>
          </p:cNvPr>
          <p:cNvSpPr/>
          <p:nvPr/>
        </p:nvSpPr>
        <p:spPr>
          <a:xfrm>
            <a:off x="4703145" y="5941498"/>
            <a:ext cx="4117327" cy="461665"/>
          </a:xfrm>
          <a:prstGeom prst="rect">
            <a:avLst/>
          </a:prstGeom>
        </p:spPr>
        <p:txBody>
          <a:bodyPr wrap="square">
            <a:spAutoFit/>
          </a:bodyPr>
          <a:lstStyle/>
          <a:p>
            <a:r>
              <a:rPr lang="en-US" altLang="zh-CN" b="1" dirty="0">
                <a:latin typeface="+mn-ea"/>
              </a:rPr>
              <a:t>Figure 11-bc2 EBCS DL frame sequence for a non-AP STA with association.</a:t>
            </a:r>
            <a:endParaRPr lang="zh-CN" altLang="en-US" b="1" dirty="0">
              <a:latin typeface="+mn-ea"/>
            </a:endParaRPr>
          </a:p>
        </p:txBody>
      </p:sp>
      <p:sp>
        <p:nvSpPr>
          <p:cNvPr id="9" name="矩形 8">
            <a:extLst>
              <a:ext uri="{FF2B5EF4-FFF2-40B4-BE49-F238E27FC236}">
                <a16:creationId xmlns:a16="http://schemas.microsoft.com/office/drawing/2014/main" id="{2332DCEC-3185-43C2-8A29-FE26E91B3A93}"/>
              </a:ext>
            </a:extLst>
          </p:cNvPr>
          <p:cNvSpPr/>
          <p:nvPr/>
        </p:nvSpPr>
        <p:spPr>
          <a:xfrm>
            <a:off x="4703145" y="1785647"/>
            <a:ext cx="4117327" cy="738664"/>
          </a:xfrm>
          <a:prstGeom prst="rect">
            <a:avLst/>
          </a:prstGeom>
        </p:spPr>
        <p:txBody>
          <a:bodyPr wrap="square">
            <a:spAutoFit/>
          </a:bodyPr>
          <a:lstStyle/>
          <a:p>
            <a:pPr marL="285750" indent="-285750">
              <a:buFont typeface="Wingdings" panose="05000000000000000000" pitchFamily="2" charset="2"/>
              <a:buChar char="Ø"/>
            </a:pPr>
            <a:r>
              <a:rPr lang="en-US" altLang="zh-CN" sz="1400" kern="0" dirty="0">
                <a:solidFill>
                  <a:srgbClr val="000000"/>
                </a:solidFill>
                <a:latin typeface="Times New Roman" panose="02020603050405020304"/>
              </a:rPr>
              <a:t>The EBCS Request element is used by an EBCS STA to request one or more EBCSs from its associated AP.</a:t>
            </a:r>
            <a:endParaRPr lang="zh-CN" altLang="en-US" sz="1400" kern="0" dirty="0">
              <a:solidFill>
                <a:srgbClr val="000000"/>
              </a:solidFill>
              <a:latin typeface="Times New Roman" panose="02020603050405020304"/>
            </a:endParaRPr>
          </a:p>
        </p:txBody>
      </p:sp>
      <p:sp>
        <p:nvSpPr>
          <p:cNvPr id="14" name="日期占位符 4">
            <a:extLst>
              <a:ext uri="{FF2B5EF4-FFF2-40B4-BE49-F238E27FC236}">
                <a16:creationId xmlns:a16="http://schemas.microsoft.com/office/drawing/2014/main" id="{4B91DABB-5F21-4996-840E-51DE3F92C063}"/>
              </a:ext>
            </a:extLst>
          </p:cNvPr>
          <p:cNvSpPr>
            <a:spLocks noGrp="1"/>
          </p:cNvSpPr>
          <p:nvPr>
            <p:ph type="dt" sz="half" idx="10"/>
          </p:nvPr>
        </p:nvSpPr>
        <p:spPr>
          <a:xfrm>
            <a:off x="696913" y="343689"/>
            <a:ext cx="968214" cy="276999"/>
          </a:xfrm>
        </p:spPr>
        <p:txBody>
          <a:bodyPr/>
          <a:lstStyle/>
          <a:p>
            <a:pPr>
              <a:defRPr/>
            </a:pPr>
            <a:r>
              <a:rPr lang="en-US" altLang="zh-CN" dirty="0"/>
              <a:t>May 2021</a:t>
            </a:r>
            <a:endParaRPr lang="en-GB"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片 25">
            <a:extLst>
              <a:ext uri="{FF2B5EF4-FFF2-40B4-BE49-F238E27FC236}">
                <a16:creationId xmlns:a16="http://schemas.microsoft.com/office/drawing/2014/main" id="{86A9675D-6828-49E3-98E7-0EA7EED30A84}"/>
              </a:ext>
            </a:extLst>
          </p:cNvPr>
          <p:cNvPicPr>
            <a:picLocks noChangeAspect="1"/>
          </p:cNvPicPr>
          <p:nvPr/>
        </p:nvPicPr>
        <p:blipFill>
          <a:blip r:embed="rId3"/>
          <a:stretch>
            <a:fillRect/>
          </a:stretch>
        </p:blipFill>
        <p:spPr>
          <a:xfrm>
            <a:off x="4940770" y="2854186"/>
            <a:ext cx="3946165" cy="972326"/>
          </a:xfrm>
          <a:prstGeom prst="rect">
            <a:avLst/>
          </a:prstGeom>
        </p:spPr>
      </p:pic>
      <p:pic>
        <p:nvPicPr>
          <p:cNvPr id="28" name="图片 27">
            <a:extLst>
              <a:ext uri="{FF2B5EF4-FFF2-40B4-BE49-F238E27FC236}">
                <a16:creationId xmlns:a16="http://schemas.microsoft.com/office/drawing/2014/main" id="{320C0BC8-821C-40D6-9193-B0AEA6948F63}"/>
              </a:ext>
            </a:extLst>
          </p:cNvPr>
          <p:cNvPicPr>
            <a:picLocks noChangeAspect="1"/>
          </p:cNvPicPr>
          <p:nvPr/>
        </p:nvPicPr>
        <p:blipFill>
          <a:blip r:embed="rId4"/>
          <a:stretch>
            <a:fillRect/>
          </a:stretch>
        </p:blipFill>
        <p:spPr>
          <a:xfrm>
            <a:off x="4821100" y="4517294"/>
            <a:ext cx="4248472" cy="1023165"/>
          </a:xfrm>
          <a:prstGeom prst="rect">
            <a:avLst/>
          </a:prstGeom>
        </p:spPr>
      </p:pic>
      <p:pic>
        <p:nvPicPr>
          <p:cNvPr id="21" name="图片 20">
            <a:extLst>
              <a:ext uri="{FF2B5EF4-FFF2-40B4-BE49-F238E27FC236}">
                <a16:creationId xmlns:a16="http://schemas.microsoft.com/office/drawing/2014/main" id="{D5747B52-5937-42FD-B63C-5E7FD896E3A0}"/>
              </a:ext>
            </a:extLst>
          </p:cNvPr>
          <p:cNvPicPr>
            <a:picLocks noChangeAspect="1"/>
          </p:cNvPicPr>
          <p:nvPr/>
        </p:nvPicPr>
        <p:blipFill>
          <a:blip r:embed="rId5"/>
          <a:stretch>
            <a:fillRect/>
          </a:stretch>
        </p:blipFill>
        <p:spPr>
          <a:xfrm>
            <a:off x="125636" y="5016153"/>
            <a:ext cx="4427363" cy="1245034"/>
          </a:xfrm>
          <a:prstGeom prst="rect">
            <a:avLst/>
          </a:prstGeom>
        </p:spPr>
      </p:pic>
      <p:pic>
        <p:nvPicPr>
          <p:cNvPr id="14" name="图片 13">
            <a:extLst>
              <a:ext uri="{FF2B5EF4-FFF2-40B4-BE49-F238E27FC236}">
                <a16:creationId xmlns:a16="http://schemas.microsoft.com/office/drawing/2014/main" id="{8D821101-41FB-480D-BC77-7E0AFDA2EBD2}"/>
              </a:ext>
            </a:extLst>
          </p:cNvPr>
          <p:cNvPicPr>
            <a:picLocks noChangeAspect="1"/>
          </p:cNvPicPr>
          <p:nvPr/>
        </p:nvPicPr>
        <p:blipFill>
          <a:blip r:embed="rId6"/>
          <a:stretch>
            <a:fillRect/>
          </a:stretch>
        </p:blipFill>
        <p:spPr>
          <a:xfrm>
            <a:off x="715252" y="3719486"/>
            <a:ext cx="3423284" cy="1164939"/>
          </a:xfrm>
          <a:prstGeom prst="rect">
            <a:avLst/>
          </a:prstGeom>
        </p:spPr>
      </p:pic>
      <p:pic>
        <p:nvPicPr>
          <p:cNvPr id="11" name="图片 10">
            <a:extLst>
              <a:ext uri="{FF2B5EF4-FFF2-40B4-BE49-F238E27FC236}">
                <a16:creationId xmlns:a16="http://schemas.microsoft.com/office/drawing/2014/main" id="{FC33009A-E937-4316-8797-5008EEB4B3F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53812" y="2622455"/>
            <a:ext cx="3946165" cy="985049"/>
          </a:xfrm>
          <a:prstGeom prst="rect">
            <a:avLst/>
          </a:prstGeom>
        </p:spPr>
      </p:pic>
      <p:sp>
        <p:nvSpPr>
          <p:cNvPr id="2" name="标题 1"/>
          <p:cNvSpPr>
            <a:spLocks noGrp="1"/>
          </p:cNvSpPr>
          <p:nvPr>
            <p:ph type="title"/>
          </p:nvPr>
        </p:nvSpPr>
        <p:spPr>
          <a:xfrm>
            <a:off x="539552" y="620688"/>
            <a:ext cx="8280920" cy="1159024"/>
          </a:xfrm>
        </p:spPr>
        <p:txBody>
          <a:bodyPr/>
          <a:lstStyle/>
          <a:p>
            <a:r>
              <a:rPr lang="en-US" altLang="ko-KR" sz="2400" dirty="0">
                <a:solidFill>
                  <a:schemeClr val="tx1"/>
                </a:solidFill>
              </a:rPr>
              <a:t>Issue</a:t>
            </a:r>
            <a:r>
              <a:rPr lang="en-US" altLang="ko-KR" sz="2400" dirty="0"/>
              <a:t>: Requested Time to Termination subfield is not included in the </a:t>
            </a:r>
            <a:r>
              <a:rPr lang="en-US" altLang="zh-CN" sz="2400" dirty="0"/>
              <a:t>EBCS Request ANQP-element </a:t>
            </a:r>
            <a:endParaRPr lang="zh-CN" altLang="en-US" sz="2400" dirty="0"/>
          </a:p>
        </p:txBody>
      </p:sp>
      <p:sp>
        <p:nvSpPr>
          <p:cNvPr id="4" name="灯片编号占位符 3"/>
          <p:cNvSpPr>
            <a:spLocks noGrp="1"/>
          </p:cNvSpPr>
          <p:nvPr>
            <p:ph type="sldNum" idx="12"/>
          </p:nvPr>
        </p:nvSpPr>
        <p:spPr>
          <a:xfrm>
            <a:off x="4341606" y="6525344"/>
            <a:ext cx="535404" cy="184666"/>
          </a:xfrm>
        </p:spPr>
        <p:txBody>
          <a:bodyPr/>
          <a:lstStyle/>
          <a:p>
            <a:r>
              <a:rPr lang="en-GB" dirty="0"/>
              <a:t>Slide </a:t>
            </a:r>
            <a:fld id="{440F5867-744E-4AA6-B0ED-4C44D2DFBB7B}" type="slidenum">
              <a:rPr lang="en-GB" smtClean="0"/>
              <a:t>4</a:t>
            </a:fld>
            <a:endParaRPr lang="en-GB" dirty="0"/>
          </a:p>
        </p:txBody>
      </p:sp>
      <p:sp>
        <p:nvSpPr>
          <p:cNvPr id="13" name="Footer Placeholder 3">
            <a:extLst>
              <a:ext uri="{FF2B5EF4-FFF2-40B4-BE49-F238E27FC236}">
                <a16:creationId xmlns:a16="http://schemas.microsoft.com/office/drawing/2014/main" id="{9E76B487-74DB-4CA4-8349-C6FACD447455}"/>
              </a:ext>
            </a:extLst>
          </p:cNvPr>
          <p:cNvSpPr>
            <a:spLocks noGrp="1"/>
          </p:cNvSpPr>
          <p:nvPr>
            <p:ph type="ftr" sz="quarter" idx="11"/>
          </p:nvPr>
        </p:nvSpPr>
        <p:spPr>
          <a:xfrm>
            <a:off x="7458711" y="6525344"/>
            <a:ext cx="1093248" cy="184666"/>
          </a:xfrm>
          <a:noFill/>
          <a:extLst>
            <a:ext uri="{909E8E84-426E-40DD-AFC4-6F175D3DCCD1}">
              <a14:hiddenFill xmlns:a14="http://schemas.microsoft.com/office/drawing/2010/main">
                <a:solidFill>
                  <a:srgbClr val="FFFF00"/>
                </a:solidFill>
              </a14:hiddenFill>
            </a:ext>
          </a:extLst>
        </p:spPr>
        <p:txBody>
          <a:bodyPr/>
          <a:lstStyle/>
          <a:p>
            <a:pPr>
              <a:defRPr/>
            </a:pPr>
            <a:r>
              <a:rPr lang="en-GB" dirty="0"/>
              <a:t>Pei Zhou (OPPO)</a:t>
            </a:r>
          </a:p>
        </p:txBody>
      </p:sp>
      <p:sp>
        <p:nvSpPr>
          <p:cNvPr id="3" name="矩形 2">
            <a:extLst>
              <a:ext uri="{FF2B5EF4-FFF2-40B4-BE49-F238E27FC236}">
                <a16:creationId xmlns:a16="http://schemas.microsoft.com/office/drawing/2014/main" id="{D17ED1E2-4E59-4294-852F-B4B78A0D4AE1}"/>
              </a:ext>
            </a:extLst>
          </p:cNvPr>
          <p:cNvSpPr/>
          <p:nvPr/>
        </p:nvSpPr>
        <p:spPr>
          <a:xfrm>
            <a:off x="323528" y="1779712"/>
            <a:ext cx="4248472" cy="769441"/>
          </a:xfrm>
          <a:prstGeom prst="rect">
            <a:avLst/>
          </a:prstGeom>
        </p:spPr>
        <p:txBody>
          <a:bodyPr wrap="square">
            <a:spAutoFit/>
          </a:bodyPr>
          <a:lstStyle/>
          <a:p>
            <a:pPr marL="285750" indent="-285750">
              <a:buFont typeface="Wingdings" panose="05000000000000000000" pitchFamily="2" charset="2"/>
              <a:buChar char="Ø"/>
            </a:pPr>
            <a:r>
              <a:rPr lang="en-US" altLang="zh-CN" sz="1600" b="1" dirty="0"/>
              <a:t>EBCS Request element</a:t>
            </a:r>
          </a:p>
          <a:p>
            <a:pPr marL="742950" lvl="1" indent="-285750">
              <a:buFont typeface="Arial" panose="020B0604020202020204" pitchFamily="34" charset="0"/>
              <a:buChar char="•"/>
            </a:pPr>
            <a:r>
              <a:rPr lang="en-US" altLang="zh-CN" sz="1400" dirty="0"/>
              <a:t>Contains Requested Time to Termination subfield.</a:t>
            </a:r>
            <a:endParaRPr lang="zh-CN" altLang="en-US" sz="1400" dirty="0"/>
          </a:p>
        </p:txBody>
      </p:sp>
      <p:cxnSp>
        <p:nvCxnSpPr>
          <p:cNvPr id="16" name="直接箭头连接符 15">
            <a:extLst>
              <a:ext uri="{FF2B5EF4-FFF2-40B4-BE49-F238E27FC236}">
                <a16:creationId xmlns:a16="http://schemas.microsoft.com/office/drawing/2014/main" id="{9AFD5903-37A1-4C20-B597-96F9C4CB5DEB}"/>
              </a:ext>
            </a:extLst>
          </p:cNvPr>
          <p:cNvCxnSpPr>
            <a:cxnSpLocks/>
          </p:cNvCxnSpPr>
          <p:nvPr/>
        </p:nvCxnSpPr>
        <p:spPr bwMode="auto">
          <a:xfrm flipH="1">
            <a:off x="1165548" y="3028098"/>
            <a:ext cx="2284746" cy="735403"/>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17" name="直接箭头连接符 16">
            <a:extLst>
              <a:ext uri="{FF2B5EF4-FFF2-40B4-BE49-F238E27FC236}">
                <a16:creationId xmlns:a16="http://schemas.microsoft.com/office/drawing/2014/main" id="{4C3C4035-E44A-4A4F-8BBA-CF415545D3E6}"/>
              </a:ext>
            </a:extLst>
          </p:cNvPr>
          <p:cNvCxnSpPr>
            <a:cxnSpLocks/>
          </p:cNvCxnSpPr>
          <p:nvPr/>
        </p:nvCxnSpPr>
        <p:spPr bwMode="auto">
          <a:xfrm flipH="1">
            <a:off x="4051742" y="3015507"/>
            <a:ext cx="289864" cy="747994"/>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22" name="直接箭头连接符 21">
            <a:extLst>
              <a:ext uri="{FF2B5EF4-FFF2-40B4-BE49-F238E27FC236}">
                <a16:creationId xmlns:a16="http://schemas.microsoft.com/office/drawing/2014/main" id="{11272B23-CC71-4739-8B31-2DA0CB6C4B62}"/>
              </a:ext>
            </a:extLst>
          </p:cNvPr>
          <p:cNvCxnSpPr>
            <a:cxnSpLocks/>
          </p:cNvCxnSpPr>
          <p:nvPr/>
        </p:nvCxnSpPr>
        <p:spPr bwMode="auto">
          <a:xfrm flipH="1">
            <a:off x="453812" y="4317764"/>
            <a:ext cx="711736" cy="954777"/>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27" name="直接箭头连接符 26">
            <a:extLst>
              <a:ext uri="{FF2B5EF4-FFF2-40B4-BE49-F238E27FC236}">
                <a16:creationId xmlns:a16="http://schemas.microsoft.com/office/drawing/2014/main" id="{71C8A6C5-4074-4225-85C1-45F8FB0B5A94}"/>
              </a:ext>
            </a:extLst>
          </p:cNvPr>
          <p:cNvCxnSpPr>
            <a:cxnSpLocks/>
          </p:cNvCxnSpPr>
          <p:nvPr/>
        </p:nvCxnSpPr>
        <p:spPr bwMode="auto">
          <a:xfrm>
            <a:off x="1759294" y="4308848"/>
            <a:ext cx="2771572" cy="935060"/>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31" name="矩形 30">
            <a:extLst>
              <a:ext uri="{FF2B5EF4-FFF2-40B4-BE49-F238E27FC236}">
                <a16:creationId xmlns:a16="http://schemas.microsoft.com/office/drawing/2014/main" id="{B8B04759-D67D-48FE-AFE4-B8D97A83AABD}"/>
              </a:ext>
            </a:extLst>
          </p:cNvPr>
          <p:cNvSpPr/>
          <p:nvPr/>
        </p:nvSpPr>
        <p:spPr>
          <a:xfrm>
            <a:off x="4744024" y="1779712"/>
            <a:ext cx="4399976" cy="769441"/>
          </a:xfrm>
          <a:prstGeom prst="rect">
            <a:avLst/>
          </a:prstGeom>
        </p:spPr>
        <p:txBody>
          <a:bodyPr wrap="square">
            <a:spAutoFit/>
          </a:bodyPr>
          <a:lstStyle/>
          <a:p>
            <a:pPr marL="285750" indent="-285750">
              <a:buFont typeface="Wingdings" panose="05000000000000000000" pitchFamily="2" charset="2"/>
              <a:buChar char="Ø"/>
            </a:pPr>
            <a:r>
              <a:rPr lang="en-US" altLang="zh-CN" sz="1600" b="1" dirty="0"/>
              <a:t>EBCS Request ANQP-element</a:t>
            </a:r>
          </a:p>
          <a:p>
            <a:pPr marL="742950" lvl="1" indent="-285750">
              <a:buFont typeface="Arial" panose="020B0604020202020204" pitchFamily="34" charset="0"/>
              <a:buChar char="•"/>
            </a:pPr>
            <a:r>
              <a:rPr lang="en-US" altLang="zh-CN" sz="1400" dirty="0"/>
              <a:t>Doesn’t contain Requested Time to Termination subfield.</a:t>
            </a:r>
          </a:p>
        </p:txBody>
      </p:sp>
      <p:cxnSp>
        <p:nvCxnSpPr>
          <p:cNvPr id="34" name="直接箭头连接符 33">
            <a:extLst>
              <a:ext uri="{FF2B5EF4-FFF2-40B4-BE49-F238E27FC236}">
                <a16:creationId xmlns:a16="http://schemas.microsoft.com/office/drawing/2014/main" id="{9374AE75-F678-449A-A2A7-6399D571D294}"/>
              </a:ext>
            </a:extLst>
          </p:cNvPr>
          <p:cNvCxnSpPr>
            <a:cxnSpLocks/>
          </p:cNvCxnSpPr>
          <p:nvPr/>
        </p:nvCxnSpPr>
        <p:spPr bwMode="auto">
          <a:xfrm flipH="1">
            <a:off x="5292080" y="3273560"/>
            <a:ext cx="1429326" cy="1321766"/>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36" name="直接箭头连接符 35">
            <a:extLst>
              <a:ext uri="{FF2B5EF4-FFF2-40B4-BE49-F238E27FC236}">
                <a16:creationId xmlns:a16="http://schemas.microsoft.com/office/drawing/2014/main" id="{3E28B10A-DDF8-4D1F-B116-1E564A6FF572}"/>
              </a:ext>
            </a:extLst>
          </p:cNvPr>
          <p:cNvCxnSpPr>
            <a:cxnSpLocks/>
          </p:cNvCxnSpPr>
          <p:nvPr/>
        </p:nvCxnSpPr>
        <p:spPr bwMode="auto">
          <a:xfrm>
            <a:off x="8748464" y="3284984"/>
            <a:ext cx="216024" cy="1310342"/>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8" name="椭圆 7">
            <a:extLst>
              <a:ext uri="{FF2B5EF4-FFF2-40B4-BE49-F238E27FC236}">
                <a16:creationId xmlns:a16="http://schemas.microsoft.com/office/drawing/2014/main" id="{1A77D0AD-8084-4522-BC41-05CE5725CA9F}"/>
              </a:ext>
            </a:extLst>
          </p:cNvPr>
          <p:cNvSpPr/>
          <p:nvPr/>
        </p:nvSpPr>
        <p:spPr bwMode="auto">
          <a:xfrm>
            <a:off x="3201829" y="3836159"/>
            <a:ext cx="849914" cy="465796"/>
          </a:xfrm>
          <a:prstGeom prst="ellipse">
            <a:avLst/>
          </a:prstGeom>
          <a:noFill/>
          <a:ln w="12700" cap="flat" cmpd="sng" algn="ctr">
            <a:solidFill>
              <a:srgbClr val="FF00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20" name="日期占位符 4">
            <a:extLst>
              <a:ext uri="{FF2B5EF4-FFF2-40B4-BE49-F238E27FC236}">
                <a16:creationId xmlns:a16="http://schemas.microsoft.com/office/drawing/2014/main" id="{BE1C8CC7-AA17-490B-BABD-0FBAB2554E6A}"/>
              </a:ext>
            </a:extLst>
          </p:cNvPr>
          <p:cNvSpPr>
            <a:spLocks noGrp="1"/>
          </p:cNvSpPr>
          <p:nvPr>
            <p:ph type="dt" sz="half" idx="10"/>
          </p:nvPr>
        </p:nvSpPr>
        <p:spPr>
          <a:xfrm>
            <a:off x="683568" y="343689"/>
            <a:ext cx="968214" cy="276999"/>
          </a:xfrm>
        </p:spPr>
        <p:txBody>
          <a:bodyPr/>
          <a:lstStyle/>
          <a:p>
            <a:pPr>
              <a:defRPr/>
            </a:pPr>
            <a:r>
              <a:rPr lang="en-US" altLang="zh-CN" dirty="0"/>
              <a:t>May 2021</a:t>
            </a:r>
            <a:endParaRPr lang="en-GB" altLang="en-US" dirty="0"/>
          </a:p>
        </p:txBody>
      </p:sp>
    </p:spTree>
    <p:extLst>
      <p:ext uri="{BB962C8B-B14F-4D97-AF65-F5344CB8AC3E}">
        <p14:creationId xmlns:p14="http://schemas.microsoft.com/office/powerpoint/2010/main" val="3839782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620688"/>
            <a:ext cx="8280920" cy="1159024"/>
          </a:xfrm>
        </p:spPr>
        <p:txBody>
          <a:bodyPr/>
          <a:lstStyle/>
          <a:p>
            <a:r>
              <a:rPr lang="en-US" altLang="ko-KR" dirty="0">
                <a:solidFill>
                  <a:schemeClr val="tx1"/>
                </a:solidFill>
              </a:rPr>
              <a:t>Proposal</a:t>
            </a:r>
            <a:r>
              <a:rPr lang="en-US" altLang="ko-KR" dirty="0"/>
              <a:t>: </a:t>
            </a:r>
            <a:r>
              <a:rPr lang="en-US" altLang="zh-CN" dirty="0"/>
              <a:t>Modification of the </a:t>
            </a:r>
            <a:r>
              <a:rPr lang="en-US" altLang="zh-CN" dirty="0">
                <a:sym typeface="+mn-ea"/>
              </a:rPr>
              <a:t>EBCS Request ANQP-element</a:t>
            </a:r>
            <a:endParaRPr lang="en-US" altLang="zh-CN" dirty="0"/>
          </a:p>
        </p:txBody>
      </p:sp>
      <p:sp>
        <p:nvSpPr>
          <p:cNvPr id="4" name="灯片编号占位符 3"/>
          <p:cNvSpPr>
            <a:spLocks noGrp="1"/>
          </p:cNvSpPr>
          <p:nvPr>
            <p:ph type="sldNum" idx="12"/>
          </p:nvPr>
        </p:nvSpPr>
        <p:spPr>
          <a:xfrm>
            <a:off x="4341606" y="6525344"/>
            <a:ext cx="535404" cy="184666"/>
          </a:xfrm>
        </p:spPr>
        <p:txBody>
          <a:bodyPr/>
          <a:lstStyle/>
          <a:p>
            <a:r>
              <a:rPr lang="en-GB"/>
              <a:t>Slide </a:t>
            </a:r>
            <a:fld id="{440F5867-744E-4AA6-B0ED-4C44D2DFBB7B}" type="slidenum">
              <a:rPr lang="en-GB" smtClean="0"/>
              <a:t>5</a:t>
            </a:fld>
            <a:endParaRPr lang="en-GB" dirty="0"/>
          </a:p>
        </p:txBody>
      </p:sp>
      <p:graphicFrame>
        <p:nvGraphicFramePr>
          <p:cNvPr id="10" name="对象 9"/>
          <p:cNvGraphicFramePr/>
          <p:nvPr>
            <p:extLst>
              <p:ext uri="{D42A27DB-BD31-4B8C-83A1-F6EECF244321}">
                <p14:modId xmlns:p14="http://schemas.microsoft.com/office/powerpoint/2010/main" val="3456000711"/>
              </p:ext>
            </p:extLst>
          </p:nvPr>
        </p:nvGraphicFramePr>
        <p:xfrm>
          <a:off x="2402781" y="3634425"/>
          <a:ext cx="6149178" cy="2983252"/>
        </p:xfrm>
        <a:graphic>
          <a:graphicData uri="http://schemas.openxmlformats.org/presentationml/2006/ole">
            <mc:AlternateContent xmlns:mc="http://schemas.openxmlformats.org/markup-compatibility/2006">
              <mc:Choice xmlns:v="urn:schemas-microsoft-com:vml" Requires="v">
                <p:oleObj spid="_x0000_s5427" name="Visio" r:id="rId4" imgW="7460084" imgH="3719018" progId="Visio.Drawing.15">
                  <p:embed/>
                </p:oleObj>
              </mc:Choice>
              <mc:Fallback>
                <p:oleObj name="Visio" r:id="rId4" imgW="7460084" imgH="3719018" progId="Visio.Drawing.15">
                  <p:embed/>
                  <p:pic>
                    <p:nvPicPr>
                      <p:cNvPr id="0" name=""/>
                      <p:cNvPicPr/>
                      <p:nvPr/>
                    </p:nvPicPr>
                    <p:blipFill>
                      <a:blip r:embed="rId5"/>
                      <a:stretch>
                        <a:fillRect/>
                      </a:stretch>
                    </p:blipFill>
                    <p:spPr>
                      <a:xfrm>
                        <a:off x="2402781" y="3634425"/>
                        <a:ext cx="6149178" cy="2983252"/>
                      </a:xfrm>
                      <a:prstGeom prst="rect">
                        <a:avLst/>
                      </a:prstGeom>
                    </p:spPr>
                  </p:pic>
                </p:oleObj>
              </mc:Fallback>
            </mc:AlternateContent>
          </a:graphicData>
        </a:graphic>
      </p:graphicFrame>
      <p:sp>
        <p:nvSpPr>
          <p:cNvPr id="11" name="矩形 10">
            <a:extLst>
              <a:ext uri="{FF2B5EF4-FFF2-40B4-BE49-F238E27FC236}">
                <a16:creationId xmlns:a16="http://schemas.microsoft.com/office/drawing/2014/main" id="{6289BDDA-D633-447B-A110-C7043FCE12CB}"/>
              </a:ext>
            </a:extLst>
          </p:cNvPr>
          <p:cNvSpPr/>
          <p:nvPr/>
        </p:nvSpPr>
        <p:spPr>
          <a:xfrm>
            <a:off x="329264" y="1779712"/>
            <a:ext cx="8424941" cy="2154436"/>
          </a:xfrm>
          <a:prstGeom prst="rect">
            <a:avLst/>
          </a:prstGeom>
        </p:spPr>
        <p:txBody>
          <a:bodyPr wrap="square">
            <a:spAutoFit/>
          </a:bodyPr>
          <a:lstStyle/>
          <a:p>
            <a:pPr marL="285750" indent="-285750">
              <a:buFont typeface="Wingdings" panose="05000000000000000000" pitchFamily="2" charset="2"/>
              <a:buChar char="Ø"/>
            </a:pPr>
            <a:r>
              <a:rPr lang="en-US" altLang="zh-CN" sz="1600" dirty="0"/>
              <a:t>Add the </a:t>
            </a:r>
            <a:r>
              <a:rPr lang="en-US" altLang="zh-CN" sz="1600" dirty="0">
                <a:solidFill>
                  <a:srgbClr val="FF0000"/>
                </a:solidFill>
              </a:rPr>
              <a:t>Enhanced Broadcast Services Request Control subfield </a:t>
            </a:r>
            <a:r>
              <a:rPr lang="en-US" altLang="zh-CN" sz="1600" dirty="0"/>
              <a:t>and the </a:t>
            </a:r>
            <a:r>
              <a:rPr lang="en-US" altLang="zh-CN" sz="1600" dirty="0">
                <a:solidFill>
                  <a:srgbClr val="FF0000"/>
                </a:solidFill>
              </a:rPr>
              <a:t>Requested Time to Termination subfield</a:t>
            </a:r>
            <a:r>
              <a:rPr lang="en-US" altLang="zh-CN" sz="1600" dirty="0"/>
              <a:t> into the Enhanced Broadcast Services Request Tuples field.</a:t>
            </a:r>
          </a:p>
          <a:p>
            <a:pPr marL="285750" indent="-285750">
              <a:buFont typeface="Wingdings" panose="05000000000000000000" pitchFamily="2" charset="2"/>
              <a:buChar char="Ø"/>
            </a:pPr>
            <a:r>
              <a:rPr lang="en-US" altLang="zh-CN" sz="1600" dirty="0"/>
              <a:t>The </a:t>
            </a:r>
            <a:r>
              <a:rPr lang="en-US" altLang="zh-CN" sz="1600" dirty="0">
                <a:solidFill>
                  <a:srgbClr val="FF0000"/>
                </a:solidFill>
              </a:rPr>
              <a:t>Requested Time to Termination Present subfield </a:t>
            </a:r>
            <a:r>
              <a:rPr lang="en-US" altLang="zh-CN" sz="1600" dirty="0"/>
              <a:t>is added into the Enhanced Broadcast Services Request Control field. </a:t>
            </a:r>
          </a:p>
          <a:p>
            <a:pPr marL="742950" lvl="1" indent="-285750">
              <a:buFont typeface="Arial" panose="020B0604020202020204" pitchFamily="34" charset="0"/>
              <a:buChar char="•"/>
            </a:pPr>
            <a:r>
              <a:rPr lang="en-US" altLang="zh-CN" sz="1400" dirty="0"/>
              <a:t>A value of 1 in the Requested Time To Termination subfield indicates that a Requested Time To Termination subfield is present in the same Enhanced Broadcast Services Request Tuples field.</a:t>
            </a:r>
          </a:p>
          <a:p>
            <a:pPr marL="742950" lvl="1" indent="-285750">
              <a:buFont typeface="Arial" panose="020B0604020202020204" pitchFamily="34" charset="0"/>
              <a:buChar char="•"/>
            </a:pPr>
            <a:r>
              <a:rPr lang="en-US" altLang="zh-CN" sz="1400" dirty="0"/>
              <a:t>The Requested Time To Termination subfield indicates the period in number of TBTTs during which the EBCS identified by the Content ID included in the same Enhanced Broadcast Services Request Tuples field is being requested.</a:t>
            </a:r>
          </a:p>
        </p:txBody>
      </p:sp>
      <p:sp>
        <p:nvSpPr>
          <p:cNvPr id="12" name="Footer Placeholder 3">
            <a:extLst>
              <a:ext uri="{FF2B5EF4-FFF2-40B4-BE49-F238E27FC236}">
                <a16:creationId xmlns:a16="http://schemas.microsoft.com/office/drawing/2014/main" id="{21DA8363-1ED3-4294-AA45-1D74AAE0FEAB}"/>
              </a:ext>
            </a:extLst>
          </p:cNvPr>
          <p:cNvSpPr>
            <a:spLocks noGrp="1"/>
          </p:cNvSpPr>
          <p:nvPr>
            <p:ph type="ftr" sz="quarter" idx="11"/>
          </p:nvPr>
        </p:nvSpPr>
        <p:spPr>
          <a:xfrm>
            <a:off x="7458711" y="6525344"/>
            <a:ext cx="1093248" cy="184666"/>
          </a:xfrm>
          <a:noFill/>
          <a:extLst>
            <a:ext uri="{909E8E84-426E-40DD-AFC4-6F175D3DCCD1}">
              <a14:hiddenFill xmlns:a14="http://schemas.microsoft.com/office/drawing/2010/main">
                <a:solidFill>
                  <a:srgbClr val="FFFF00"/>
                </a:solidFill>
              </a14:hiddenFill>
            </a:ext>
          </a:extLst>
        </p:spPr>
        <p:txBody>
          <a:bodyPr/>
          <a:lstStyle/>
          <a:p>
            <a:pPr>
              <a:defRPr/>
            </a:pPr>
            <a:r>
              <a:rPr lang="en-GB" dirty="0"/>
              <a:t>Pei Zhou (OPPO)</a:t>
            </a:r>
          </a:p>
        </p:txBody>
      </p:sp>
      <p:sp>
        <p:nvSpPr>
          <p:cNvPr id="8" name="日期占位符 4">
            <a:extLst>
              <a:ext uri="{FF2B5EF4-FFF2-40B4-BE49-F238E27FC236}">
                <a16:creationId xmlns:a16="http://schemas.microsoft.com/office/drawing/2014/main" id="{A5C60D92-B4BC-4C46-9BFA-06954F73F9B3}"/>
              </a:ext>
            </a:extLst>
          </p:cNvPr>
          <p:cNvSpPr>
            <a:spLocks noGrp="1"/>
          </p:cNvSpPr>
          <p:nvPr>
            <p:ph type="dt" sz="half" idx="10"/>
          </p:nvPr>
        </p:nvSpPr>
        <p:spPr>
          <a:xfrm>
            <a:off x="696913" y="343689"/>
            <a:ext cx="968214" cy="276999"/>
          </a:xfrm>
        </p:spPr>
        <p:txBody>
          <a:bodyPr/>
          <a:lstStyle/>
          <a:p>
            <a:pPr>
              <a:defRPr/>
            </a:pPr>
            <a:r>
              <a:rPr lang="en-US" altLang="zh-CN" dirty="0"/>
              <a:t>May 2021</a:t>
            </a:r>
            <a:endParaRPr lang="en-GB"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634008"/>
            <a:ext cx="7772400" cy="1066800"/>
          </a:xfrm>
        </p:spPr>
        <p:txBody>
          <a:bodyPr/>
          <a:lstStyle/>
          <a:p>
            <a:r>
              <a:rPr lang="en-US" altLang="zh-CN" dirty="0"/>
              <a:t>Summary</a:t>
            </a:r>
            <a:endParaRPr lang="zh-CN" altLang="en-US" dirty="0"/>
          </a:p>
        </p:txBody>
      </p:sp>
      <p:sp>
        <p:nvSpPr>
          <p:cNvPr id="3" name="Content Placeholder 2"/>
          <p:cNvSpPr>
            <a:spLocks noGrp="1"/>
          </p:cNvSpPr>
          <p:nvPr>
            <p:ph idx="1"/>
          </p:nvPr>
        </p:nvSpPr>
        <p:spPr>
          <a:xfrm>
            <a:off x="696912" y="1700808"/>
            <a:ext cx="7855047" cy="4241712"/>
          </a:xfrm>
        </p:spPr>
        <p:txBody>
          <a:bodyPr/>
          <a:lstStyle/>
          <a:p>
            <a:r>
              <a:rPr lang="en-US" sz="2000" b="0" dirty="0"/>
              <a:t>We showed the problem that the EBCS Request ANQP-element cannot support the negotiation for the extension of an EBCS for non-AP STAs without association</a:t>
            </a:r>
            <a:r>
              <a:rPr lang="en-US" altLang="zh-CN" sz="2000" b="0" dirty="0">
                <a:sym typeface="+mn-ea"/>
              </a:rPr>
              <a:t>.</a:t>
            </a:r>
            <a:endParaRPr lang="en-US" altLang="zh-CN" sz="2000" b="0" dirty="0"/>
          </a:p>
          <a:p>
            <a:r>
              <a:rPr lang="en-US" sz="2000" b="0" dirty="0"/>
              <a:t>To solve the problem, we add</a:t>
            </a:r>
            <a:r>
              <a:rPr lang="en-US" altLang="zh-CN" sz="2000" b="0" dirty="0"/>
              <a:t>ed</a:t>
            </a:r>
            <a:r>
              <a:rPr lang="en-US" sz="2000" b="0" dirty="0"/>
              <a:t> the “</a:t>
            </a:r>
            <a:r>
              <a:rPr lang="en-US" altLang="zh-CN" sz="2000" b="0" dirty="0">
                <a:sym typeface="+mn-ea"/>
              </a:rPr>
              <a:t>Requested Time to Termination subfield” and the “Requested Time To Termination Present subfield”</a:t>
            </a:r>
            <a:r>
              <a:rPr lang="en-US" sz="2000" b="0" dirty="0"/>
              <a:t> into the EBCS Request ANQP-element.</a:t>
            </a:r>
          </a:p>
        </p:txBody>
      </p:sp>
      <p:sp>
        <p:nvSpPr>
          <p:cNvPr id="8" name="灯片编号占位符 3">
            <a:extLst>
              <a:ext uri="{FF2B5EF4-FFF2-40B4-BE49-F238E27FC236}">
                <a16:creationId xmlns:a16="http://schemas.microsoft.com/office/drawing/2014/main" id="{AB487D64-E0D0-4147-B27D-F2D2469846C5}"/>
              </a:ext>
            </a:extLst>
          </p:cNvPr>
          <p:cNvSpPr>
            <a:spLocks noGrp="1"/>
          </p:cNvSpPr>
          <p:nvPr>
            <p:ph type="sldNum" idx="12"/>
          </p:nvPr>
        </p:nvSpPr>
        <p:spPr>
          <a:xfrm>
            <a:off x="4341606" y="6525344"/>
            <a:ext cx="535404" cy="184666"/>
          </a:xfrm>
        </p:spPr>
        <p:txBody>
          <a:bodyPr/>
          <a:lstStyle/>
          <a:p>
            <a:r>
              <a:rPr lang="en-GB" dirty="0"/>
              <a:t>Slide </a:t>
            </a:r>
            <a:fld id="{440F5867-744E-4AA6-B0ED-4C44D2DFBB7B}" type="slidenum">
              <a:rPr lang="en-GB" smtClean="0"/>
              <a:t>6</a:t>
            </a:fld>
            <a:endParaRPr lang="en-GB" dirty="0"/>
          </a:p>
        </p:txBody>
      </p:sp>
      <p:sp>
        <p:nvSpPr>
          <p:cNvPr id="9" name="Footer Placeholder 3">
            <a:extLst>
              <a:ext uri="{FF2B5EF4-FFF2-40B4-BE49-F238E27FC236}">
                <a16:creationId xmlns:a16="http://schemas.microsoft.com/office/drawing/2014/main" id="{85C5E312-A029-4F23-AE08-12A7BCCAB1C2}"/>
              </a:ext>
            </a:extLst>
          </p:cNvPr>
          <p:cNvSpPr>
            <a:spLocks noGrp="1"/>
          </p:cNvSpPr>
          <p:nvPr>
            <p:ph type="ftr" sz="quarter" idx="11"/>
          </p:nvPr>
        </p:nvSpPr>
        <p:spPr>
          <a:xfrm>
            <a:off x="7458711" y="6525344"/>
            <a:ext cx="1093248" cy="184666"/>
          </a:xfrm>
          <a:noFill/>
          <a:extLst>
            <a:ext uri="{909E8E84-426E-40DD-AFC4-6F175D3DCCD1}">
              <a14:hiddenFill xmlns:a14="http://schemas.microsoft.com/office/drawing/2010/main">
                <a:solidFill>
                  <a:srgbClr val="FFFF00"/>
                </a:solidFill>
              </a14:hiddenFill>
            </a:ext>
          </a:extLst>
        </p:spPr>
        <p:txBody>
          <a:bodyPr/>
          <a:lstStyle/>
          <a:p>
            <a:pPr>
              <a:defRPr/>
            </a:pPr>
            <a:r>
              <a:rPr lang="en-GB" dirty="0"/>
              <a:t>Pei Zhou (OPPO)</a:t>
            </a:r>
          </a:p>
        </p:txBody>
      </p:sp>
      <p:sp>
        <p:nvSpPr>
          <p:cNvPr id="10" name="日期占位符 4">
            <a:extLst>
              <a:ext uri="{FF2B5EF4-FFF2-40B4-BE49-F238E27FC236}">
                <a16:creationId xmlns:a16="http://schemas.microsoft.com/office/drawing/2014/main" id="{6C52974B-7C54-42F7-B8B4-5563A8E13793}"/>
              </a:ext>
            </a:extLst>
          </p:cNvPr>
          <p:cNvSpPr>
            <a:spLocks noGrp="1"/>
          </p:cNvSpPr>
          <p:nvPr>
            <p:ph type="dt" sz="half" idx="10"/>
          </p:nvPr>
        </p:nvSpPr>
        <p:spPr>
          <a:xfrm>
            <a:off x="696913" y="343689"/>
            <a:ext cx="968214" cy="276999"/>
          </a:xfrm>
        </p:spPr>
        <p:txBody>
          <a:bodyPr/>
          <a:lstStyle/>
          <a:p>
            <a:pPr>
              <a:defRPr/>
            </a:pPr>
            <a:r>
              <a:rPr lang="en-US" altLang="zh-CN" dirty="0"/>
              <a:t>May 2021</a:t>
            </a:r>
            <a:endParaRPr lang="en-GB"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ltLang="zh-CN" dirty="0"/>
              <a:t>Straw Poll</a:t>
            </a:r>
            <a:endParaRPr lang="zh-CN" altLang="en-US" dirty="0"/>
          </a:p>
        </p:txBody>
      </p:sp>
      <p:sp>
        <p:nvSpPr>
          <p:cNvPr id="3" name="Content Placeholder 2"/>
          <p:cNvSpPr>
            <a:spLocks noGrp="1"/>
          </p:cNvSpPr>
          <p:nvPr>
            <p:ph idx="1"/>
          </p:nvPr>
        </p:nvSpPr>
        <p:spPr>
          <a:xfrm>
            <a:off x="771525" y="1772816"/>
            <a:ext cx="7772400" cy="4114800"/>
          </a:xfrm>
        </p:spPr>
        <p:txBody>
          <a:bodyPr/>
          <a:lstStyle/>
          <a:p>
            <a:pPr marL="0" indent="0">
              <a:buNone/>
            </a:pPr>
            <a:endParaRPr lang="en-US" altLang="zh-CN" sz="2000" dirty="0"/>
          </a:p>
          <a:p>
            <a:endParaRPr lang="zh-CN" altLang="en-US" dirty="0"/>
          </a:p>
        </p:txBody>
      </p:sp>
      <p:sp>
        <p:nvSpPr>
          <p:cNvPr id="6" name="矩形 5"/>
          <p:cNvSpPr/>
          <p:nvPr/>
        </p:nvSpPr>
        <p:spPr>
          <a:xfrm>
            <a:off x="827584" y="1844824"/>
            <a:ext cx="7632848" cy="3416320"/>
          </a:xfrm>
          <a:prstGeom prst="rect">
            <a:avLst/>
          </a:prstGeom>
        </p:spPr>
        <p:txBody>
          <a:bodyPr wrap="square">
            <a:spAutoFit/>
          </a:bodyPr>
          <a:lstStyle/>
          <a:p>
            <a:pPr marL="285750" indent="-285750">
              <a:buFont typeface="Arial" panose="020B0604020202020204" pitchFamily="34" charset="0"/>
              <a:buChar char="•"/>
            </a:pPr>
            <a:r>
              <a:rPr lang="en-US" altLang="zh-CN" sz="1800" b="1" dirty="0"/>
              <a:t>Do you agree to make </a:t>
            </a:r>
            <a:r>
              <a:rPr lang="en-US" altLang="zh-CN" sz="1800" b="1" dirty="0">
                <a:sym typeface="+mn-ea"/>
              </a:rPr>
              <a:t>the following changes to EBCS Request ANQP-element format (as shown in slide 5)? </a:t>
            </a:r>
            <a:endParaRPr lang="en-US" altLang="zh-CN" sz="1800" b="1" dirty="0"/>
          </a:p>
          <a:p>
            <a:pPr marL="742950" lvl="1" indent="-285750">
              <a:buFont typeface="Arial" panose="020B0604020202020204" pitchFamily="34" charset="0"/>
              <a:buChar char="•"/>
            </a:pPr>
            <a:r>
              <a:rPr lang="en-US" altLang="zh-CN" sz="1800" b="1" dirty="0"/>
              <a:t>Add the Enhanced Broadcast Services Request Control subfield and the Requested Time to Termination subfield into the Enhanced Broadcast Services Request Tuples field.</a:t>
            </a:r>
          </a:p>
          <a:p>
            <a:pPr marL="742950" lvl="1" indent="-285750">
              <a:buFont typeface="Arial" panose="020B0604020202020204" pitchFamily="34" charset="0"/>
              <a:buChar char="•"/>
            </a:pPr>
            <a:r>
              <a:rPr lang="en-US" altLang="zh-CN" sz="1800" b="1" dirty="0"/>
              <a:t>Add the Requested Time to Termination Present subfield into the Enhanced Broadcast Services Request Control field. </a:t>
            </a:r>
          </a:p>
          <a:p>
            <a:endParaRPr lang="en-US" altLang="zh-CN" sz="1800" b="1" dirty="0"/>
          </a:p>
          <a:p>
            <a:endParaRPr lang="en-US" altLang="zh-CN" sz="1800" b="1" dirty="0"/>
          </a:p>
          <a:p>
            <a:r>
              <a:rPr lang="en-US" altLang="zh-CN" sz="1800" dirty="0"/>
              <a:t>Yes:</a:t>
            </a:r>
          </a:p>
          <a:p>
            <a:r>
              <a:rPr lang="en-US" altLang="zh-CN" sz="1800" dirty="0"/>
              <a:t>No:</a:t>
            </a:r>
          </a:p>
          <a:p>
            <a:r>
              <a:rPr lang="en-US" altLang="zh-CN" sz="1800" dirty="0"/>
              <a:t>Abstain:</a:t>
            </a:r>
          </a:p>
        </p:txBody>
      </p:sp>
      <p:sp>
        <p:nvSpPr>
          <p:cNvPr id="9" name="灯片编号占位符 3">
            <a:extLst>
              <a:ext uri="{FF2B5EF4-FFF2-40B4-BE49-F238E27FC236}">
                <a16:creationId xmlns:a16="http://schemas.microsoft.com/office/drawing/2014/main" id="{119469CA-535E-46F6-A576-8EC316D40504}"/>
              </a:ext>
            </a:extLst>
          </p:cNvPr>
          <p:cNvSpPr>
            <a:spLocks noGrp="1"/>
          </p:cNvSpPr>
          <p:nvPr>
            <p:ph type="sldNum" idx="12"/>
          </p:nvPr>
        </p:nvSpPr>
        <p:spPr>
          <a:xfrm>
            <a:off x="4341606" y="6525344"/>
            <a:ext cx="535404" cy="184666"/>
          </a:xfrm>
        </p:spPr>
        <p:txBody>
          <a:bodyPr/>
          <a:lstStyle/>
          <a:p>
            <a:r>
              <a:rPr lang="en-GB" dirty="0"/>
              <a:t>Slide </a:t>
            </a:r>
            <a:fld id="{440F5867-744E-4AA6-B0ED-4C44D2DFBB7B}" type="slidenum">
              <a:rPr lang="en-GB" smtClean="0"/>
              <a:t>7</a:t>
            </a:fld>
            <a:endParaRPr lang="en-GB" dirty="0"/>
          </a:p>
        </p:txBody>
      </p:sp>
      <p:sp>
        <p:nvSpPr>
          <p:cNvPr id="10" name="Footer Placeholder 3">
            <a:extLst>
              <a:ext uri="{FF2B5EF4-FFF2-40B4-BE49-F238E27FC236}">
                <a16:creationId xmlns:a16="http://schemas.microsoft.com/office/drawing/2014/main" id="{899A7807-C087-42DE-B0F3-06D9C99ADC5D}"/>
              </a:ext>
            </a:extLst>
          </p:cNvPr>
          <p:cNvSpPr>
            <a:spLocks noGrp="1"/>
          </p:cNvSpPr>
          <p:nvPr>
            <p:ph type="ftr" sz="quarter" idx="11"/>
          </p:nvPr>
        </p:nvSpPr>
        <p:spPr>
          <a:xfrm>
            <a:off x="7458711" y="6525344"/>
            <a:ext cx="1093248" cy="184666"/>
          </a:xfrm>
          <a:noFill/>
          <a:extLst>
            <a:ext uri="{909E8E84-426E-40DD-AFC4-6F175D3DCCD1}">
              <a14:hiddenFill xmlns:a14="http://schemas.microsoft.com/office/drawing/2010/main">
                <a:solidFill>
                  <a:srgbClr val="FFFF00"/>
                </a:solidFill>
              </a14:hiddenFill>
            </a:ext>
          </a:extLst>
        </p:spPr>
        <p:txBody>
          <a:bodyPr/>
          <a:lstStyle/>
          <a:p>
            <a:pPr>
              <a:defRPr/>
            </a:pPr>
            <a:r>
              <a:rPr lang="en-GB" dirty="0"/>
              <a:t>Pei Zhou (OPPO)</a:t>
            </a:r>
          </a:p>
        </p:txBody>
      </p:sp>
      <p:sp>
        <p:nvSpPr>
          <p:cNvPr id="8" name="日期占位符 4">
            <a:extLst>
              <a:ext uri="{FF2B5EF4-FFF2-40B4-BE49-F238E27FC236}">
                <a16:creationId xmlns:a16="http://schemas.microsoft.com/office/drawing/2014/main" id="{B28CAE06-950E-48BF-8E8E-F7D9B04EE172}"/>
              </a:ext>
            </a:extLst>
          </p:cNvPr>
          <p:cNvSpPr>
            <a:spLocks noGrp="1"/>
          </p:cNvSpPr>
          <p:nvPr>
            <p:ph type="dt" sz="half" idx="10"/>
          </p:nvPr>
        </p:nvSpPr>
        <p:spPr>
          <a:xfrm>
            <a:off x="696913" y="343689"/>
            <a:ext cx="968214" cy="276999"/>
          </a:xfrm>
        </p:spPr>
        <p:txBody>
          <a:bodyPr/>
          <a:lstStyle/>
          <a:p>
            <a:pPr>
              <a:defRPr/>
            </a:pPr>
            <a:r>
              <a:rPr lang="en-US" altLang="zh-CN" dirty="0"/>
              <a:t>May 2021</a:t>
            </a:r>
            <a:endParaRPr lang="en-GB"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ltLang="zh-CN" dirty="0"/>
              <a:t>Reference</a:t>
            </a:r>
            <a:endParaRPr lang="zh-CN" altLang="en-US" dirty="0"/>
          </a:p>
        </p:txBody>
      </p:sp>
      <p:sp>
        <p:nvSpPr>
          <p:cNvPr id="6" name="矩形 5"/>
          <p:cNvSpPr/>
          <p:nvPr/>
        </p:nvSpPr>
        <p:spPr>
          <a:xfrm>
            <a:off x="827584" y="1844824"/>
            <a:ext cx="2435667" cy="584775"/>
          </a:xfrm>
          <a:prstGeom prst="rect">
            <a:avLst/>
          </a:prstGeom>
        </p:spPr>
        <p:txBody>
          <a:bodyPr wrap="none">
            <a:spAutoFit/>
          </a:bodyPr>
          <a:lstStyle/>
          <a:p>
            <a:r>
              <a:rPr lang="en-US" altLang="zh-CN" sz="1600" dirty="0"/>
              <a:t>[1] Draft P802.11bc_D1.02</a:t>
            </a:r>
          </a:p>
          <a:p>
            <a:endParaRPr lang="zh-CN" altLang="en-US" sz="1600" dirty="0"/>
          </a:p>
        </p:txBody>
      </p:sp>
      <p:sp>
        <p:nvSpPr>
          <p:cNvPr id="8" name="灯片编号占位符 3">
            <a:extLst>
              <a:ext uri="{FF2B5EF4-FFF2-40B4-BE49-F238E27FC236}">
                <a16:creationId xmlns:a16="http://schemas.microsoft.com/office/drawing/2014/main" id="{206AC192-90FD-4116-AAB9-7114A131AFF4}"/>
              </a:ext>
            </a:extLst>
          </p:cNvPr>
          <p:cNvSpPr>
            <a:spLocks noGrp="1"/>
          </p:cNvSpPr>
          <p:nvPr>
            <p:ph type="sldNum" idx="12"/>
          </p:nvPr>
        </p:nvSpPr>
        <p:spPr>
          <a:xfrm>
            <a:off x="4341606" y="6525344"/>
            <a:ext cx="535404" cy="184666"/>
          </a:xfrm>
        </p:spPr>
        <p:txBody>
          <a:bodyPr/>
          <a:lstStyle/>
          <a:p>
            <a:r>
              <a:rPr lang="en-GB" dirty="0"/>
              <a:t>Slide </a:t>
            </a:r>
            <a:fld id="{440F5867-744E-4AA6-B0ED-4C44D2DFBB7B}" type="slidenum">
              <a:rPr lang="en-GB" smtClean="0"/>
              <a:t>8</a:t>
            </a:fld>
            <a:endParaRPr lang="en-GB" dirty="0"/>
          </a:p>
        </p:txBody>
      </p:sp>
      <p:sp>
        <p:nvSpPr>
          <p:cNvPr id="9" name="Footer Placeholder 3">
            <a:extLst>
              <a:ext uri="{FF2B5EF4-FFF2-40B4-BE49-F238E27FC236}">
                <a16:creationId xmlns:a16="http://schemas.microsoft.com/office/drawing/2014/main" id="{F92E9A7C-6843-4EF4-A57E-3EA09E653762}"/>
              </a:ext>
            </a:extLst>
          </p:cNvPr>
          <p:cNvSpPr>
            <a:spLocks noGrp="1"/>
          </p:cNvSpPr>
          <p:nvPr>
            <p:ph type="ftr" sz="quarter" idx="11"/>
          </p:nvPr>
        </p:nvSpPr>
        <p:spPr>
          <a:xfrm>
            <a:off x="7458711" y="6525344"/>
            <a:ext cx="1093248" cy="184666"/>
          </a:xfrm>
          <a:noFill/>
          <a:extLst>
            <a:ext uri="{909E8E84-426E-40DD-AFC4-6F175D3DCCD1}">
              <a14:hiddenFill xmlns:a14="http://schemas.microsoft.com/office/drawing/2010/main">
                <a:solidFill>
                  <a:srgbClr val="FFFF00"/>
                </a:solidFill>
              </a14:hiddenFill>
            </a:ext>
          </a:extLst>
        </p:spPr>
        <p:txBody>
          <a:bodyPr/>
          <a:lstStyle/>
          <a:p>
            <a:pPr>
              <a:defRPr/>
            </a:pPr>
            <a:r>
              <a:rPr lang="en-GB" dirty="0"/>
              <a:t>Pei Zhou (OPPO)</a:t>
            </a:r>
          </a:p>
        </p:txBody>
      </p:sp>
      <p:sp>
        <p:nvSpPr>
          <p:cNvPr id="10" name="日期占位符 4">
            <a:extLst>
              <a:ext uri="{FF2B5EF4-FFF2-40B4-BE49-F238E27FC236}">
                <a16:creationId xmlns:a16="http://schemas.microsoft.com/office/drawing/2014/main" id="{6FC141E8-352A-4AD6-B908-0E63BE2331BA}"/>
              </a:ext>
            </a:extLst>
          </p:cNvPr>
          <p:cNvSpPr>
            <a:spLocks noGrp="1"/>
          </p:cNvSpPr>
          <p:nvPr>
            <p:ph type="dt" sz="half" idx="10"/>
          </p:nvPr>
        </p:nvSpPr>
        <p:spPr>
          <a:xfrm>
            <a:off x="696913" y="343689"/>
            <a:ext cx="968214" cy="276999"/>
          </a:xfrm>
        </p:spPr>
        <p:txBody>
          <a:bodyPr/>
          <a:lstStyle/>
          <a:p>
            <a:pPr>
              <a:defRPr/>
            </a:pPr>
            <a:r>
              <a:rPr lang="en-US" altLang="zh-CN" dirty="0"/>
              <a:t>May 2021</a:t>
            </a:r>
            <a:endParaRPr lang="en-GB" alt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9c5f973d-472a-4e2e-9f15-faf46d11544b}"/>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GB"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TotalTime>
  <Words>669</Words>
  <Application>Microsoft Office PowerPoint</Application>
  <PresentationFormat>全屏显示(4:3)</PresentationFormat>
  <Paragraphs>104</Paragraphs>
  <Slides>8</Slides>
  <Notes>8</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8</vt:i4>
      </vt:variant>
    </vt:vector>
  </HeadingPairs>
  <TitlesOfParts>
    <vt:vector size="14" baseType="lpstr">
      <vt:lpstr>宋体</vt:lpstr>
      <vt:lpstr>Arial</vt:lpstr>
      <vt:lpstr>Times New Roman</vt:lpstr>
      <vt:lpstr>Wingdings</vt:lpstr>
      <vt:lpstr>802-11-Submission</vt:lpstr>
      <vt:lpstr>Microsoft Visio 绘图</vt:lpstr>
      <vt:lpstr>Discussion on ECBS Request ANQP-element</vt:lpstr>
      <vt:lpstr>Introduction</vt:lpstr>
      <vt:lpstr>Recap: EBCS DL Procedures</vt:lpstr>
      <vt:lpstr>Issue: Requested Time to Termination subfield is not included in the EBCS Request ANQP-element </vt:lpstr>
      <vt:lpstr>Proposal: Modification of the EBCS Request ANQP-element</vt:lpstr>
      <vt:lpstr>Summary</vt:lpstr>
      <vt:lpstr>Straw Poll</vt:lpstr>
      <vt:lpstr>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Reducing Feedback Overhead in Group-cast Transmissions</dc:title>
  <dc:creator>Yangbo</dc:creator>
  <cp:lastModifiedBy>周培(Zhou Pei)</cp:lastModifiedBy>
  <cp:revision>410</cp:revision>
  <cp:lastPrinted>1998-02-10T13:28:00Z</cp:lastPrinted>
  <dcterms:created xsi:type="dcterms:W3CDTF">2004-12-02T14:01:00Z</dcterms:created>
  <dcterms:modified xsi:type="dcterms:W3CDTF">2021-05-25T08:55:15Z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7abeee2e-a05f-479f-88d0-1deda3a82e9c</vt:lpwstr>
  </property>
  <property fmtid="{D5CDD505-2E9C-101B-9397-08002B2CF9AE}" pid="4" name="CTP_TimeStamp">
    <vt:lpwstr>2020-01-16 08:38:35Z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(3)NJ89qXnGj/uhLRfF/lJmTN8Ac2mPxz/G5fTuGJoGqs8xoR1bM9CLihaPmBwtepAc/nzICWW0
awKKrm2AhVB20MzyHWXj9FeFQXsAsyhV7zBgjkJ5XLD/PnEf2YWVCOOTqwaJ4jRag7VC6TlS
lyQXR1EvKzlPhTYWbVVevIWRgcbiD+/6zdl/qicfYf4uXecdrCYI6JUahNxKZ6hTuBf9ZABD
yJ4XGFO6FC8UJWFZDe</vt:lpwstr>
  </property>
  <property fmtid="{D5CDD505-2E9C-101B-9397-08002B2CF9AE}" pid="10" name="_2015_ms_pID_7253431">
    <vt:lpwstr>Ne1qmTiURYbFdYRj7RjS/TZAJgH2P2P15t1Q+M/NDN7o748Y8xwjdb
11ujV90YP+93bN08uus9PLY6c5NmZZya8KL3JiBazjYhcqi7qnLl86yh8GCu4lBaCwkTv+dG
5CdKVTskYLHc5tjwn96PexLAarLjReNYcA2bU5qxKdEmIa5mcGPpixRQra4DnKDho2Y77tpK
1H/iH00T9zV2Rj67CZ27PIGrgleByEwH/3qV</vt:lpwstr>
  </property>
  <property fmtid="{D5CDD505-2E9C-101B-9397-08002B2CF9AE}" pid="11" name="_2015_ms_pID_7253432">
    <vt:lpwstr>3SYTXpEv9fdi7acK0RvIxwo=</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1613609016</vt:lpwstr>
  </property>
  <property fmtid="{D5CDD505-2E9C-101B-9397-08002B2CF9AE}" pid="16" name="ICV">
    <vt:lpwstr>DFCC7755F6714FDEB438F432EF4DE8D8</vt:lpwstr>
  </property>
  <property fmtid="{D5CDD505-2E9C-101B-9397-08002B2CF9AE}" pid="17" name="KSOProductBuildVer">
    <vt:lpwstr>2052-11.1.0.10356</vt:lpwstr>
  </property>
</Properties>
</file>