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57" r:id="rId23"/>
    <p:sldId id="360" r:id="rId24"/>
    <p:sldId id="356" r:id="rId25"/>
    <p:sldId id="351" r:id="rId26"/>
    <p:sldId id="346" r:id="rId27"/>
    <p:sldId id="347" r:id="rId28"/>
    <p:sldId id="344" r:id="rId29"/>
    <p:sldId id="333"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802.11-21/0598</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802.11-21/0598</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802.11-21/0598</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802.11-21/0598</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6,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2021-04-06</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39"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trike="sngStrike"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D1.02 was sent to WG Chair before Easter holidays</a:t>
            </a:r>
          </a:p>
          <a:p>
            <a:pPr marL="285750" indent="-285750">
              <a:buFont typeface="Arial" panose="020B0604020202020204" pitchFamily="34" charset="0"/>
              <a:buChar char="•"/>
            </a:pPr>
            <a:r>
              <a:rPr lang="en-US" dirty="0"/>
              <a:t>Should be available in members area asap</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RTF of D1.02 will also be included in members’ area.</a:t>
            </a:r>
          </a:p>
          <a:p>
            <a:pPr marL="285750" indent="-285750">
              <a:buFont typeface="Arial" panose="020B0604020202020204" pitchFamily="34" charset="0"/>
              <a:buChar char="•"/>
            </a:pPr>
            <a:r>
              <a:rPr lang="en-US" dirty="0"/>
              <a:t>Please send an e-mail to the Chair if you need the RTF right away to work on your comment resolutions.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Attn. Please always specify the Draft number your comment resolution is based on. If you do not state a draft number, currently the default id D1.0</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=m3b8239dc7421f8db97e3f95cbec81035</a:t>
            </a:r>
          </a:p>
          <a:p>
            <a:endParaRPr lang="en-GB" sz="1050" dirty="0"/>
          </a:p>
          <a:p>
            <a:r>
              <a:rPr lang="en-GB" sz="1050" dirty="0"/>
              <a:t>Meeting number: 129 722 3624</a:t>
            </a:r>
          </a:p>
          <a:p>
            <a:r>
              <a:rPr lang="en-GB" sz="1050" dirty="0"/>
              <a:t>Meeting password: wireless (94735377 from phones and video systems)</a:t>
            </a:r>
          </a:p>
          <a:p>
            <a:endParaRPr lang="en-GB" sz="105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strike="sngStrike"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Status Comment Assignment &amp; Resolution</a:t>
            </a:r>
          </a:p>
          <a:p>
            <a:pPr>
              <a:buFont typeface="Arial" panose="020B0604020202020204" pitchFamily="34" charset="0"/>
              <a:buChar char="•"/>
            </a:pPr>
            <a:r>
              <a:rPr lang="en-US" sz="1200" dirty="0"/>
              <a:t>Plan for upcoming </a:t>
            </a:r>
            <a:r>
              <a:rPr lang="en-US" sz="1200" dirty="0" err="1"/>
              <a:t>telcos</a:t>
            </a:r>
            <a:endParaRPr lang="en-US" sz="1200"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0872B4B-9754-7D4D-877B-06C0F71E0C81}"/>
              </a:ext>
            </a:extLst>
          </p:cNvPr>
          <p:cNvGraphicFramePr>
            <a:graphicFrameLocks noGrp="1"/>
          </p:cNvGraphicFramePr>
          <p:nvPr>
            <p:extLst>
              <p:ext uri="{D42A27DB-BD31-4B8C-83A1-F6EECF244321}">
                <p14:modId xmlns:p14="http://schemas.microsoft.com/office/powerpoint/2010/main" val="4035272812"/>
              </p:ext>
            </p:extLst>
          </p:nvPr>
        </p:nvGraphicFramePr>
        <p:xfrm>
          <a:off x="1174750" y="1663824"/>
          <a:ext cx="6794500" cy="112395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4085038492"/>
                    </a:ext>
                  </a:extLst>
                </a:gridCol>
                <a:gridCol w="431598">
                  <a:extLst>
                    <a:ext uri="{9D8B030D-6E8A-4147-A177-3AD203B41FA5}">
                      <a16:colId xmlns:a16="http://schemas.microsoft.com/office/drawing/2014/main" val="2660349176"/>
                    </a:ext>
                  </a:extLst>
                </a:gridCol>
                <a:gridCol w="431598">
                  <a:extLst>
                    <a:ext uri="{9D8B030D-6E8A-4147-A177-3AD203B41FA5}">
                      <a16:colId xmlns:a16="http://schemas.microsoft.com/office/drawing/2014/main" val="924985379"/>
                    </a:ext>
                  </a:extLst>
                </a:gridCol>
                <a:gridCol w="431598">
                  <a:extLst>
                    <a:ext uri="{9D8B030D-6E8A-4147-A177-3AD203B41FA5}">
                      <a16:colId xmlns:a16="http://schemas.microsoft.com/office/drawing/2014/main" val="1425429077"/>
                    </a:ext>
                  </a:extLst>
                </a:gridCol>
                <a:gridCol w="2335709">
                  <a:extLst>
                    <a:ext uri="{9D8B030D-6E8A-4147-A177-3AD203B41FA5}">
                      <a16:colId xmlns:a16="http://schemas.microsoft.com/office/drawing/2014/main" val="4174448867"/>
                    </a:ext>
                  </a:extLst>
                </a:gridCol>
                <a:gridCol w="2335709">
                  <a:extLst>
                    <a:ext uri="{9D8B030D-6E8A-4147-A177-3AD203B41FA5}">
                      <a16:colId xmlns:a16="http://schemas.microsoft.com/office/drawing/2014/main" val="3275557105"/>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01947692"/>
                  </a:ext>
                </a:extLst>
              </a:tr>
              <a:tr h="165100">
                <a:tc>
                  <a:txBody>
                    <a:bodyPr/>
                    <a:lstStyle/>
                    <a:p>
                      <a:pPr algn="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596</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CID 1106</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98463476"/>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12164138"/>
                  </a:ext>
                </a:extLst>
              </a:tr>
              <a:tr h="165100">
                <a:tc>
                  <a:txBody>
                    <a:bodyPr/>
                    <a:lstStyle/>
                    <a:p>
                      <a:pPr algn="r" fontAlgn="b"/>
                      <a:r>
                        <a:rPr lang="en-GB" sz="1000" u="none" strike="noStrike">
                          <a:effectLst/>
                        </a:rPr>
                        <a:t>31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Hitoshi Morioka (SRC Software)</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16569834"/>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568</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Behavior at an EBCS AP that provides relaying service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Abhishek Patil (Qualcomm)</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535216426"/>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3476</TotalTime>
  <Words>2576</Words>
  <Application>Microsoft Macintosh PowerPoint</Application>
  <PresentationFormat>On-screen Show (16:9)</PresentationFormat>
  <Paragraphs>325</Paragraphs>
  <Slides>32</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April 6,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2021-04-06 TGbc Telco Agenda</dc:title>
  <dc:subject/>
  <dc:creator>Marc Emmelmann</dc:creator>
  <cp:keywords/>
  <dc:description/>
  <cp:lastModifiedBy>Emmelmann, Marc</cp:lastModifiedBy>
  <cp:revision>207</cp:revision>
  <cp:lastPrinted>1601-01-01T00:00:00Z</cp:lastPrinted>
  <dcterms:created xsi:type="dcterms:W3CDTF">2020-02-25T15:01:23Z</dcterms:created>
  <dcterms:modified xsi:type="dcterms:W3CDTF">2021-04-06T08:17:10Z</dcterms:modified>
  <cp:category/>
</cp:coreProperties>
</file>