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040" r:id="rId19"/>
    <p:sldId id="1099" r:id="rId20"/>
    <p:sldId id="1113" r:id="rId21"/>
    <p:sldId id="1142" r:id="rId22"/>
    <p:sldId id="1100" r:id="rId23"/>
    <p:sldId id="1102" r:id="rId24"/>
    <p:sldId id="1137" r:id="rId25"/>
    <p:sldId id="1103" r:id="rId26"/>
    <p:sldId id="1138" r:id="rId27"/>
    <p:sldId id="1106" r:id="rId28"/>
    <p:sldId id="1126" r:id="rId29"/>
    <p:sldId id="1139" r:id="rId30"/>
    <p:sldId id="1140" r:id="rId31"/>
    <p:sldId id="1141"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/0597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565-00-00bd-ieee-802-11bd-march-2021-tc-meeting-minutes.docx" TargetMode="External"/><Relationship Id="rId2" Type="http://schemas.openxmlformats.org/officeDocument/2006/relationships/hyperlink" Target="https://mentor.ieee.org/802.11/dcn/21/11-21-0454-00-00bd-tgbd-march-plenary-2021-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55-00-00bd-ieee-802-11bd-april-2021-tc-meeting-minutes.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2021-04-06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92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May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rgbClr val="00B050"/>
                </a:solidFill>
                <a:cs typeface="+mn-ea"/>
                <a:sym typeface="+mn-ea"/>
              </a:rPr>
              <a:t>May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11:15am ~ 01:15pm,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13</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07:00pm ~ 09:00pm,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14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May 25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957511159"/>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a:t>
                      </a:r>
                      <a:r>
                        <a:rPr lang="en-US" altLang="zh-CN" sz="1200" dirty="0" smtClean="0">
                          <a:solidFill>
                            <a:srgbClr val="0070C0"/>
                          </a:solidFill>
                        </a:rPr>
                        <a:t>11-21/0597r2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11-19/2045r10 </a:t>
                      </a:r>
                      <a:r>
                        <a:rPr lang="en-US" altLang="zh-CN" sz="1200" dirty="0" smtClean="0">
                          <a:solidFill>
                            <a:schemeClr val="tx1"/>
                          </a:solidFill>
                        </a:rPr>
                        <a:t>(D1.0)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11-20/1887r7</a:t>
                      </a:r>
                      <a:r>
                        <a:rPr lang="en-US" altLang="zh-CN" sz="1200" dirty="0" smtClean="0">
                          <a:solidFill>
                            <a:schemeClr val="tx1"/>
                          </a:solidFill>
                        </a:rPr>
                        <a:t> </a:t>
                      </a:r>
                      <a:r>
                        <a:rPr lang="en-US" altLang="zh-CN" sz="1200" dirty="0" smtClean="0">
                          <a:solidFill>
                            <a:schemeClr val="tx1"/>
                          </a:solidFill>
                        </a:rPr>
                        <a:t>(LB251)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11-21/0559r0</a:t>
            </a:r>
            <a:r>
              <a:rPr lang="en-US" altLang="zh-CN" sz="1600" dirty="0">
                <a:solidFill>
                  <a:srgbClr val="00B050"/>
                </a:solidFill>
                <a:latin typeface="Calibri" panose="020F0502020204030204" pitchFamily="34" charset="0"/>
                <a:cs typeface="Calibri" panose="020F0502020204030204" pitchFamily="34" charset="0"/>
              </a:rPr>
              <a:t>, comment resolution for </a:t>
            </a:r>
            <a:r>
              <a:rPr lang="en-US" altLang="zh-CN" sz="1600" dirty="0" err="1">
                <a:solidFill>
                  <a:srgbClr val="00B050"/>
                </a:solidFill>
                <a:latin typeface="Calibri" panose="020F0502020204030204" pitchFamily="34" charset="0"/>
                <a:cs typeface="Calibri" panose="020F0502020204030204" pitchFamily="34" charset="0"/>
              </a:rPr>
              <a:t>misc</a:t>
            </a:r>
            <a:r>
              <a:rPr lang="en-US" altLang="zh-CN" sz="1600" dirty="0">
                <a:solidFill>
                  <a:srgbClr val="00B050"/>
                </a:solidFill>
                <a:latin typeface="Calibri" panose="020F0502020204030204" pitchFamily="34" charset="0"/>
                <a:cs typeface="Calibri" panose="020F0502020204030204" pitchFamily="34" charset="0"/>
              </a:rPr>
              <a:t> topics,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11-21/0736r0, comment resolution for CAD,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11-21/0797r0, comment resolution of miscellaneous CIDs in Annex D,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11-21/0171r3</a:t>
            </a:r>
            <a:r>
              <a:rPr lang="en-US" altLang="zh-CN" sz="1600" dirty="0">
                <a:solidFill>
                  <a:srgbClr val="FFC000"/>
                </a:solidFill>
                <a:latin typeface="Calibri" panose="020F0502020204030204" pitchFamily="34" charset="0"/>
                <a:cs typeface="Calibri" panose="020F0502020204030204" pitchFamily="34" charset="0"/>
              </a:rPr>
              <a:t>, Resolutions Clause 31.2.3 comments for LB-251,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11-20/1564r3</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tgbd</a:t>
            </a:r>
            <a:r>
              <a:rPr lang="en-US" altLang="zh-CN" sz="1600" dirty="0" smtClean="0">
                <a:solidFill>
                  <a:schemeClr val="tx1"/>
                </a:solidFill>
                <a:latin typeface="Calibri" panose="020F0502020204030204" pitchFamily="34" charset="0"/>
                <a:cs typeface="Calibri" panose="020F0502020204030204" pitchFamily="34" charset="0"/>
              </a:rPr>
              <a:t> coexistence assessment document, </a:t>
            </a:r>
            <a:r>
              <a:rPr lang="en-US" altLang="zh-CN" sz="1600" dirty="0" err="1" smtClean="0">
                <a:solidFill>
                  <a:schemeClr val="tx1"/>
                </a:solidFill>
                <a:latin typeface="Calibri" panose="020F0502020204030204" pitchFamily="34" charset="0"/>
                <a:cs typeface="Calibri" panose="020F0502020204030204" pitchFamily="34" charset="0"/>
              </a:rPr>
              <a:t>Rui</a:t>
            </a:r>
            <a:r>
              <a:rPr lang="en-US" altLang="zh-CN" sz="1600" dirty="0" smtClean="0">
                <a:solidFill>
                  <a:schemeClr val="tx1"/>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11-21/0779r0, 11bd D1.0 comment resolution 5.3, </a:t>
            </a:r>
            <a:r>
              <a:rPr lang="en-US" altLang="zh-CN" sz="1600" dirty="0" err="1" smtClean="0">
                <a:solidFill>
                  <a:schemeClr val="tx1"/>
                </a:solidFill>
                <a:latin typeface="Calibri" panose="020F0502020204030204" pitchFamily="34" charset="0"/>
                <a:cs typeface="Calibri" panose="020F0502020204030204" pitchFamily="34" charset="0"/>
              </a:rPr>
              <a:t>Liwen</a:t>
            </a:r>
            <a:r>
              <a:rPr lang="en-US" altLang="zh-CN" sz="1600" dirty="0" smtClean="0">
                <a:solidFill>
                  <a:schemeClr val="tx1"/>
                </a:solidFill>
                <a:latin typeface="Calibri" panose="020F0502020204030204" pitchFamily="34" charset="0"/>
                <a:cs typeface="Calibri" panose="020F0502020204030204" pitchFamily="34" charset="0"/>
              </a:rPr>
              <a:t> Chu (NXP)</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a:t>
            </a:r>
            <a:r>
              <a:rPr lang="en-GB" altLang="en-US" dirty="0" smtClean="0"/>
              <a:t>(11-19/2045r10), </a:t>
            </a:r>
            <a:r>
              <a:rPr lang="en-GB" altLang="en-US" dirty="0" err="1" smtClean="0"/>
              <a:t>Bahar</a:t>
            </a:r>
            <a:r>
              <a:rPr lang="en-GB" altLang="en-US" dirty="0" smtClean="0"/>
              <a:t> </a:t>
            </a:r>
            <a:r>
              <a:rPr lang="en-GB" altLang="en-US" dirty="0" err="1" smtClean="0"/>
              <a:t>Sadeghi</a:t>
            </a:r>
            <a:r>
              <a:rPr lang="en-GB" altLang="en-US" dirty="0" smtClean="0"/>
              <a:t> (Intel</a:t>
            </a:r>
            <a:r>
              <a:rPr lang="en-GB" altLang="en-US" dirty="0" smtClean="0"/>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a:t>
            </a:r>
            <a:r>
              <a:rPr lang="en-US" altLang="zh-CN" b="1" dirty="0"/>
              <a:t>for </a:t>
            </a:r>
            <a:r>
              <a:rPr lang="en-US" altLang="zh-CN" b="1" dirty="0" smtClean="0"/>
              <a:t>11-21/0559r1, </a:t>
            </a:r>
            <a:r>
              <a:rPr lang="en-US" altLang="zh-CN" b="1" dirty="0"/>
              <a:t>comment resolution for </a:t>
            </a:r>
            <a:r>
              <a:rPr lang="en-US" altLang="zh-CN" b="1" dirty="0" err="1"/>
              <a:t>misc</a:t>
            </a:r>
            <a:r>
              <a:rPr lang="en-US" altLang="zh-CN" b="1" dirty="0"/>
              <a:t> topics, </a:t>
            </a:r>
            <a:r>
              <a:rPr lang="en-US" altLang="zh-CN" b="1" dirty="0" err="1"/>
              <a:t>Rui</a:t>
            </a:r>
            <a:r>
              <a:rPr lang="en-US" altLang="zh-CN" b="1" dirty="0"/>
              <a:t> Cao (</a:t>
            </a:r>
            <a:r>
              <a:rPr lang="en-US" altLang="zh-CN" b="1" dirty="0" smtClean="0"/>
              <a:t>NXP) </a:t>
            </a:r>
            <a:endParaRPr lang="en-US" altLang="zh-CN" sz="2100" b="1" dirty="0"/>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May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Mar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mentor.ieee.org/802.11/dcn/21/11-21-0454-00-00bd-tgbd-march-plenary-2021-teleconference-minutes.docx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mentor.ieee.org/802.11/dcn/21/11-21-0565-00-00bd-ieee-802-11bd-march-2021-tc-meeting-minutes.docx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mentor.ieee.org/802.11/dcn/21/11-21-0655-01-00bd-ieee-802-11bd-april-2021-tc-meeting-minutes.docx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a:t>
            </a:r>
            <a:r>
              <a:rPr lang="en-US" altLang="zh-CN" dirty="0" smtClean="0"/>
              <a:t>: Stephan Sand</a:t>
            </a:r>
          </a:p>
          <a:p>
            <a:endParaRPr lang="en-US" altLang="zh-CN" dirty="0"/>
          </a:p>
          <a:p>
            <a:r>
              <a:rPr lang="en-US" altLang="zh-CN" dirty="0" smtClean="0"/>
              <a:t>Approved with unanimous consensus</a:t>
            </a:r>
            <a:endParaRPr lang="en-US" altLang="zh-CN" dirty="0" smtClean="0"/>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11-21/0559r1)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9 </a:t>
            </a:r>
            <a:r>
              <a:rPr lang="en-US" altLang="zh-CN" sz="2400" dirty="0">
                <a:sym typeface="+mn-ea"/>
              </a:rPr>
              <a:t>CIDs </a:t>
            </a:r>
            <a:r>
              <a:rPr lang="en-US" altLang="zh-CN" sz="2400" dirty="0"/>
              <a:t> and proposed spec text modification to IEEE P802.11bd D1.0 as in </a:t>
            </a:r>
            <a:r>
              <a:rPr lang="en-US" altLang="zh-CN" sz="2400" dirty="0" smtClean="0"/>
              <a:t>11-21/0559r1</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1518, 1431, 1156, 1761, 1762, 1628, 1247, 1112, </a:t>
            </a:r>
            <a:r>
              <a:rPr lang="en-GB" altLang="zh-CN" sz="2100" dirty="0" smtClean="0">
                <a:latin typeface="Calibri" panose="020F0502020204030204" pitchFamily="34" charset="0"/>
                <a:cs typeface="Calibri" panose="020F0502020204030204" pitchFamily="34" charset="0"/>
              </a:rPr>
              <a:t>and 1454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15Y/0N/5A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Apr</a:t>
            </a:r>
            <a:r>
              <a:rPr lang="en-US" dirty="0" smtClean="0"/>
              <a:t> 2021</a:t>
            </a:r>
            <a:endParaRPr lang="en-US" dirty="0"/>
          </a:p>
        </p:txBody>
      </p:sp>
    </p:spTree>
    <p:extLst>
      <p:ext uri="{BB962C8B-B14F-4D97-AF65-F5344CB8AC3E}">
        <p14:creationId xmlns:p14="http://schemas.microsoft.com/office/powerpoint/2010/main" val="1640160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Continue </a:t>
            </a:r>
            <a:r>
              <a:rPr lang="en-US" altLang="zh-CN" b="1" dirty="0" smtClean="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SPs (TBD</a:t>
            </a:r>
            <a:r>
              <a:rPr lang="en-US" altLang="zh-CN" sz="2100" b="1" dirty="0" smtClean="0"/>
              <a:t>)</a:t>
            </a:r>
            <a:endParaRPr lang="en-US" altLang="zh-CN" sz="2100" b="1" dirty="0"/>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a:t>
            </a:r>
            <a:endParaRPr lang="en-US" altLang="en-GB" dirty="0"/>
          </a:p>
          <a:p>
            <a:pPr marL="800100" lvl="1" indent="-342900" eaLnBrk="0" hangingPunct="0">
              <a:buFontTx/>
              <a:buChar char="•"/>
              <a:defRPr/>
            </a:pPr>
            <a:r>
              <a:rPr lang="en-US" altLang="zh-CN" b="1" dirty="0" smtClean="0"/>
              <a:t>SPs (TBD)</a:t>
            </a:r>
            <a:endParaRPr lang="en-US" altLang="zh-CN" b="1" dirty="0"/>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 (including CR motions and motions</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to generate D2.0)</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 (update approval if needed)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algn="just" eaLnBrk="0" hangingPunct="0">
              <a:defRPr/>
            </a:pPr>
            <a:r>
              <a:rPr lang="en-GB" altLang="en-US" dirty="0"/>
              <a:t>Discussion of liaison from ITU-T FG-VM (11-21/0711)</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x CIDs (</a:t>
            </a:r>
            <a:r>
              <a:rPr lang="en-US" altLang="zh-CN" sz="2400" b="0" dirty="0" err="1" smtClean="0">
                <a:latin typeface="Calibri" panose="020F0502020204030204" pitchFamily="34" charset="0"/>
                <a:cs typeface="Calibri" panose="020F0502020204030204" pitchFamily="34" charset="0"/>
              </a:rPr>
              <a:t>xxxx</a:t>
            </a:r>
            <a:r>
              <a:rPr lang="en-GB" altLang="zh-CN" sz="2400" b="0" dirty="0" smtClean="0">
                <a:latin typeface="Calibri" panose="020F0502020204030204" pitchFamily="34" charset="0"/>
                <a:cs typeface="Calibri" panose="020F0502020204030204" pitchFamily="34" charset="0"/>
              </a:rPr>
              <a:t>, </a:t>
            </a:r>
            <a:r>
              <a:rPr lang="en-GB" altLang="zh-CN" sz="2400" b="0" dirty="0" err="1" smtClean="0">
                <a:latin typeface="Calibri" panose="020F0502020204030204" pitchFamily="34" charset="0"/>
                <a:cs typeface="Calibri" panose="020F0502020204030204" pitchFamily="34" charset="0"/>
              </a:rPr>
              <a:t>yyyy</a:t>
            </a:r>
            <a:r>
              <a:rPr lang="en-GB" altLang="zh-CN" sz="2400" b="0" dirty="0" smtClean="0">
                <a:latin typeface="Calibri" panose="020F0502020204030204" pitchFamily="34" charset="0"/>
                <a:cs typeface="Calibri" panose="020F0502020204030204" pitchFamily="34" charset="0"/>
              </a:rPr>
              <a:t>, </a:t>
            </a:r>
            <a:r>
              <a:rPr lang="en-GB" altLang="zh-CN" sz="2400" b="0" dirty="0">
                <a:latin typeface="Calibri" panose="020F0502020204030204" pitchFamily="34" charset="0"/>
                <a:cs typeface="Calibri" panose="020F0502020204030204" pitchFamily="34" charset="0"/>
              </a:rPr>
              <a:t>and </a:t>
            </a:r>
            <a:r>
              <a:rPr lang="en-GB" altLang="zh-CN" sz="2400" b="0" dirty="0" smtClean="0">
                <a:latin typeface="Calibri" panose="020F0502020204030204" pitchFamily="34" charset="0"/>
                <a:cs typeface="Calibri" panose="020F0502020204030204" pitchFamily="34" charset="0"/>
              </a:rPr>
              <a:t>zzzz</a:t>
            </a:r>
            <a:r>
              <a:rPr lang="en-US" altLang="zh-CN" sz="2400" b="0" dirty="0" smtClean="0">
                <a:latin typeface="Calibri" panose="020F0502020204030204" pitchFamily="34" charset="0"/>
                <a:cs typeface="Calibri" panose="020F0502020204030204" pitchFamily="34" charset="0"/>
              </a:rPr>
              <a:t>) as in 11-21/xxxxr0</a:t>
            </a:r>
          </a:p>
          <a:p>
            <a:pPr marL="385445" indent="-342900">
              <a:lnSpc>
                <a:spcPct val="120000"/>
              </a:lnSpc>
              <a:spcBef>
                <a:spcPts val="0"/>
              </a:spcBef>
              <a:buFontTx/>
              <a:buChar char="-"/>
            </a:pPr>
            <a:r>
              <a:rPr lang="en-US" altLang="zh-CN" sz="2400" b="0" dirty="0" err="1">
                <a:latin typeface="Calibri" panose="020F0502020204030204" pitchFamily="34" charset="0"/>
                <a:cs typeface="Calibri" panose="020F0502020204030204" pitchFamily="34" charset="0"/>
              </a:rPr>
              <a:t>tbd</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(approval of generation of D2.0 and recirculation)</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allow the tech editor to generation IEEE P802.11bd D2.0 based on D1.0 and approved comment resolutions to LB 251 comments, and start a 15-day recirculation LB when D2.0 is ready.</a:t>
            </a:r>
            <a:endParaRPr lang="zh-CN" altLang="en-US" sz="2400" dirty="0">
              <a:sym typeface="+mn-ea"/>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37159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May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86211</TotalTime>
  <Words>2183</Words>
  <Application>Microsoft Office PowerPoint</Application>
  <PresentationFormat>宽屏</PresentationFormat>
  <Paragraphs>395</Paragraphs>
  <Slides>31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May 2021</vt:lpstr>
      <vt:lpstr>TGbd Documents Update</vt:lpstr>
      <vt:lpstr>Current TGbd Timeline</vt:lpstr>
      <vt:lpstr>Submission List</vt:lpstr>
      <vt:lpstr>IEEE 802.11 TGbd Teleconference During IEEE 802 May 2021 Interim</vt:lpstr>
      <vt:lpstr>PowerPoint 演示文稿</vt:lpstr>
      <vt:lpstr>Approval of TGbd meeting minutes</vt:lpstr>
      <vt:lpstr>SP #1 (CR, 11-21/0559r1)</vt:lpstr>
      <vt:lpstr>IEEE 802.11 TGbd Teleconference During IEEE 802 May 2021 Interim</vt:lpstr>
      <vt:lpstr>PowerPoint 演示文稿</vt:lpstr>
      <vt:lpstr>IEEE 802.11 TGbd Teleconference During IEEE 802 May 2021 Interim</vt:lpstr>
      <vt:lpstr>PowerPoint 演示文稿</vt:lpstr>
      <vt:lpstr>IEEE 802.11 TGbd Teleconference During IEEE 802 May 2021 Interim</vt:lpstr>
      <vt:lpstr>PowerPoint 演示文稿</vt:lpstr>
      <vt:lpstr>Motion #1 (approval of Comment Resolutions)</vt:lpstr>
      <vt:lpstr>Motion #2 (approval of generation of D2.0 and recirculation)</vt:lpstr>
      <vt:lpstr>IEEE 802.11 TGbd Teleconference During IEEE 802 May 2021 Interim</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5033</cp:revision>
  <cp:lastPrinted>2014-11-04T15:04:00Z</cp:lastPrinted>
  <dcterms:created xsi:type="dcterms:W3CDTF">2007-04-17T18:10:00Z</dcterms:created>
  <dcterms:modified xsi:type="dcterms:W3CDTF">2021-05-11T15:13:43Z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