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099" r:id="rId20"/>
    <p:sldId id="1113" r:id="rId21"/>
    <p:sldId id="1100" r:id="rId22"/>
    <p:sldId id="1102" r:id="rId23"/>
    <p:sldId id="1137" r:id="rId24"/>
    <p:sldId id="1103" r:id="rId25"/>
    <p:sldId id="1138" r:id="rId26"/>
    <p:sldId id="1106" r:id="rId27"/>
    <p:sldId id="1126" r:id="rId28"/>
    <p:sldId id="1139" r:id="rId29"/>
    <p:sldId id="1140" r:id="rId30"/>
    <p:sldId id="1141"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/0597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89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rgbClr val="00B050"/>
                </a:solidFill>
                <a:cs typeface="+mn-ea"/>
                <a:sym typeface="+mn-ea"/>
              </a:rPr>
              <a:t>May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11:15am ~ 01:15pm,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13</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25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153219885"/>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a:t>
                      </a:r>
                      <a:r>
                        <a:rPr lang="en-US" altLang="zh-CN" sz="1200" dirty="0" smtClean="0">
                          <a:solidFill>
                            <a:srgbClr val="0070C0"/>
                          </a:solidFill>
                        </a:rPr>
                        <a:t>, </a:t>
                      </a:r>
                      <a:r>
                        <a:rPr lang="en-US" altLang="zh-CN" sz="1200" dirty="0" smtClean="0">
                          <a:solidFill>
                            <a:srgbClr val="0070C0"/>
                          </a:solidFill>
                        </a:rPr>
                        <a:t>11-21/0207r8, 11-21/0595r0, 11-21/0597r0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a:t>
                      </a:r>
                      <a:r>
                        <a:rPr lang="en-US" altLang="zh-CN" sz="1200" dirty="0" smtClean="0">
                          <a:solidFill>
                            <a:srgbClr val="0070C0"/>
                          </a:solidFill>
                          <a:sym typeface="+mn-ea"/>
                        </a:rPr>
                        <a:t>11-21/0453, 11-21/0454r0, 11-21/0565r0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11-20/1887r5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TBC</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a:t>
            </a:r>
            <a:r>
              <a:rPr lang="en-GB" altLang="en-US" dirty="0" err="1" smtClean="0"/>
              <a:t>tbd</a:t>
            </a:r>
            <a:r>
              <a:rPr lang="en-GB" altLang="en-US" dirty="0" smtClean="0"/>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SPs (TBD) </a:t>
            </a:r>
            <a:endParaRPr lang="en-US" altLang="zh-CN" sz="2100" b="1" dirty="0"/>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Mar plenary week and following teleconferences:</a:t>
            </a:r>
            <a:endParaRPr lang="zh-CN" altLang="en-US" sz="2400" dirty="0">
              <a:sym typeface="+mn-ea"/>
            </a:endParaRPr>
          </a:p>
          <a:p>
            <a:pPr marL="685800" lvl="1" indent="-342900">
              <a:buFontTx/>
              <a:buChar char="-"/>
            </a:pPr>
            <a:r>
              <a:rPr lang="en-US" altLang="zh-CN" sz="2100" dirty="0" err="1" smtClean="0">
                <a:latin typeface="Calibri" panose="020F0502020204030204" pitchFamily="34" charset="0"/>
                <a:cs typeface="Calibri" panose="020F0502020204030204" pitchFamily="34" charset="0"/>
              </a:rPr>
              <a:t>Tbd</a:t>
            </a:r>
            <a:r>
              <a:rPr lang="en-US" altLang="zh-CN" sz="2100" dirty="0" smtClean="0">
                <a:latin typeface="Calibri" panose="020F0502020204030204" pitchFamily="34" charset="0"/>
                <a:cs typeface="Calibri" panose="020F0502020204030204" pitchFamily="34" charset="0"/>
              </a:rPr>
              <a:t>.</a:t>
            </a: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 (TBD)</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a:t>
            </a:r>
            <a:endParaRPr lang="en-US" altLang="en-GB" dirty="0"/>
          </a:p>
          <a:p>
            <a:pPr marL="800100" lvl="1" indent="-342900" eaLnBrk="0" hangingPunct="0">
              <a:buFontTx/>
              <a:buChar char="•"/>
              <a:defRPr/>
            </a:pPr>
            <a:r>
              <a:rPr lang="en-US" altLang="zh-CN" b="1" dirty="0" smtClean="0"/>
              <a:t>SPs (TBD)</a:t>
            </a:r>
            <a:endParaRPr lang="en-US" altLang="zh-CN" b="1" dirty="0"/>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 (including CR motions and motions</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to generate D2.0)</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 (update approval if needed)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x CIDs (</a:t>
            </a:r>
            <a:r>
              <a:rPr lang="en-US" altLang="zh-CN" sz="2400" b="0" dirty="0" err="1" smtClean="0">
                <a:latin typeface="Calibri" panose="020F0502020204030204" pitchFamily="34" charset="0"/>
                <a:cs typeface="Calibri" panose="020F0502020204030204" pitchFamily="34" charset="0"/>
              </a:rPr>
              <a:t>xxxx</a:t>
            </a:r>
            <a:r>
              <a:rPr lang="en-GB" altLang="zh-CN" sz="2400" b="0" dirty="0" smtClean="0">
                <a:latin typeface="Calibri" panose="020F0502020204030204" pitchFamily="34" charset="0"/>
                <a:cs typeface="Calibri" panose="020F0502020204030204" pitchFamily="34" charset="0"/>
              </a:rPr>
              <a:t>, </a:t>
            </a:r>
            <a:r>
              <a:rPr lang="en-GB" altLang="zh-CN" sz="2400" b="0" dirty="0" err="1" smtClean="0">
                <a:latin typeface="Calibri" panose="020F0502020204030204" pitchFamily="34" charset="0"/>
                <a:cs typeface="Calibri" panose="020F0502020204030204" pitchFamily="34" charset="0"/>
              </a:rPr>
              <a:t>yyyy</a:t>
            </a:r>
            <a:r>
              <a:rPr lang="en-GB" altLang="zh-CN" sz="2400" b="0" dirty="0" smtClean="0">
                <a:latin typeface="Calibri" panose="020F0502020204030204" pitchFamily="34" charset="0"/>
                <a:cs typeface="Calibri" panose="020F0502020204030204" pitchFamily="34" charset="0"/>
              </a:rPr>
              <a:t>, </a:t>
            </a:r>
            <a:r>
              <a:rPr lang="en-GB" altLang="zh-CN" sz="2400" b="0" dirty="0">
                <a:latin typeface="Calibri" panose="020F0502020204030204" pitchFamily="34" charset="0"/>
                <a:cs typeface="Calibri" panose="020F0502020204030204" pitchFamily="34" charset="0"/>
              </a:rPr>
              <a:t>and </a:t>
            </a:r>
            <a:r>
              <a:rPr lang="en-GB" altLang="zh-CN" sz="2400" b="0" dirty="0" smtClean="0">
                <a:latin typeface="Calibri" panose="020F0502020204030204" pitchFamily="34" charset="0"/>
                <a:cs typeface="Calibri" panose="020F0502020204030204" pitchFamily="34" charset="0"/>
              </a:rPr>
              <a:t>zzzz</a:t>
            </a:r>
            <a:r>
              <a:rPr lang="en-US" altLang="zh-CN" sz="2400" b="0" dirty="0" smtClean="0">
                <a:latin typeface="Calibri" panose="020F0502020204030204" pitchFamily="34" charset="0"/>
                <a:cs typeface="Calibri" panose="020F0502020204030204" pitchFamily="34" charset="0"/>
              </a:rPr>
              <a:t>) as in 11-21/xxxxr0</a:t>
            </a:r>
          </a:p>
          <a:p>
            <a:pPr marL="385445" indent="-342900">
              <a:lnSpc>
                <a:spcPct val="120000"/>
              </a:lnSpc>
              <a:spcBef>
                <a:spcPts val="0"/>
              </a:spcBef>
              <a:buFontTx/>
              <a:buChar char="-"/>
            </a:pPr>
            <a:r>
              <a:rPr lang="en-US" altLang="zh-CN" sz="2400" b="0" dirty="0" err="1">
                <a:latin typeface="Calibri" panose="020F0502020204030204" pitchFamily="34" charset="0"/>
                <a:cs typeface="Calibri" panose="020F0502020204030204" pitchFamily="34" charset="0"/>
              </a:rPr>
              <a:t>tbd</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(approval of generation of </a:t>
            </a:r>
            <a:r>
              <a:rPr lang="en-US" altLang="zh-CN" dirty="0" smtClean="0"/>
              <a:t>D2.0 and recirculation)</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allow the tech editor to generation IEEE P802.11bd D2.0 based on D1.0 and approved comment resolutions to LB 251 comments, and start a </a:t>
            </a:r>
            <a:r>
              <a:rPr lang="en-US" altLang="zh-CN" sz="2400" dirty="0" smtClean="0">
                <a:sym typeface="+mn-ea"/>
              </a:rPr>
              <a:t>15-day </a:t>
            </a:r>
            <a:r>
              <a:rPr lang="en-US" altLang="zh-CN" sz="2400" dirty="0" smtClean="0">
                <a:sym typeface="+mn-ea"/>
              </a:rPr>
              <a:t>recirculation LB when D2.0 is ready.</a:t>
            </a:r>
            <a:endParaRPr lang="zh-CN" altLang="en-US" sz="2400" dirty="0">
              <a:sym typeface="+mn-ea"/>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37159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72406</TotalTime>
  <Words>2007</Words>
  <Application>Microsoft Office PowerPoint</Application>
  <PresentationFormat>宽屏</PresentationFormat>
  <Paragraphs>375</Paragraphs>
  <Slides>30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1"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vt:lpstr>
      <vt:lpstr>Submission List</vt:lpstr>
      <vt:lpstr>IEEE 802.11 TGbd Teleconference During IEEE 802 May 2021 Interim</vt:lpstr>
      <vt:lpstr>PowerPoint 演示文稿</vt:lpstr>
      <vt:lpstr>Approval of TGbd meeting minutes</vt:lpstr>
      <vt:lpstr>IEEE 802.11 TGbd Teleconference During IEEE 802 May 2021 Interim</vt:lpstr>
      <vt:lpstr>PowerPoint 演示文稿</vt:lpstr>
      <vt:lpstr>IEEE 802.11 TGbd Teleconference During IEEE 802 May 2021 Interim</vt:lpstr>
      <vt:lpstr>PowerPoint 演示文稿</vt:lpstr>
      <vt:lpstr>IEEE 802.11 TGbd Teleconference During IEEE 802 May 2021 Interim</vt:lpstr>
      <vt:lpstr>PowerPoint 演示文稿</vt:lpstr>
      <vt:lpstr>Motion #1 (approval of Comment Resolutions)</vt:lpstr>
      <vt:lpstr>Motion #2 (approval of generation of D2.0 and recirculation)</vt:lpstr>
      <vt:lpstr>IEEE 802.11 TGbd Teleconference During IEEE 802 May 2021 Interim</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5013</cp:revision>
  <cp:lastPrinted>2014-11-04T15:04:00Z</cp:lastPrinted>
  <dcterms:created xsi:type="dcterms:W3CDTF">2007-04-17T18:10:00Z</dcterms:created>
  <dcterms:modified xsi:type="dcterms:W3CDTF">2021-04-06T07:23:19Z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