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 id="828" r:id="rId22"/>
    <p:sldId id="831" r:id="rId23"/>
    <p:sldId id="832" r:id="rId24"/>
    <p:sldId id="833" r:id="rId25"/>
    <p:sldId id="829" r:id="rId26"/>
    <p:sldId id="834" r:id="rId27"/>
    <p:sldId id="835" r:id="rId28"/>
    <p:sldId id="836" r:id="rId29"/>
    <p:sldId id="830" r:id="rId30"/>
    <p:sldId id="83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8" d="100"/>
          <a:sy n="88" d="100"/>
        </p:scale>
        <p:origin x="855"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3011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76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679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22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2671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0593</a:t>
            </a:r>
            <a:r>
              <a:rPr lang="en-US" altLang="en-US" sz="1800" b="1" dirty="0" smtClean="0"/>
              <a:t>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2021-04-05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74403862"/>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rgbClr val="00B050"/>
                          </a:solidFill>
                        </a:rPr>
                        <a:t>21/0365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Başak Ak Özbakış (</a:t>
                      </a:r>
                      <a:r>
                        <a:rPr lang="en-US" altLang="zh-CN" sz="1100" dirty="0" err="1" smtClean="0">
                          <a:solidFill>
                            <a:srgbClr val="00B050"/>
                          </a:solidFill>
                        </a:rPr>
                        <a:t>Vestel</a:t>
                      </a:r>
                      <a:r>
                        <a:rPr lang="en-US" altLang="zh-CN" sz="1100" dirty="0" smtClean="0">
                          <a:solidFill>
                            <a:srgbClr val="00B050"/>
                          </a:solidFill>
                        </a:rPr>
                        <a: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21/0746</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Tanguy </a:t>
                      </a:r>
                      <a:r>
                        <a:rPr lang="en-US" altLang="zh-CN" sz="1100" dirty="0" err="1" smtClean="0">
                          <a:solidFill>
                            <a:srgbClr val="00B050"/>
                          </a:solidFill>
                        </a:rPr>
                        <a:t>Ropitault</a:t>
                      </a:r>
                      <a:r>
                        <a:rPr lang="en-US" altLang="zh-CN" sz="1100" dirty="0" smtClean="0">
                          <a:solidFill>
                            <a:srgbClr val="00B050"/>
                          </a:solidFill>
                        </a:rPr>
                        <a:t> (NIST, Prometheus Computing LLC)</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Q-D simulation &amp; Modeling framework for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21/0747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a:t>
                      </a:r>
                      <a:r>
                        <a:rPr lang="en-US" altLang="zh-CN" sz="1100" dirty="0" err="1" smtClean="0">
                          <a:solidFill>
                            <a:srgbClr val="00B050"/>
                          </a:solidFill>
                        </a:rPr>
                        <a:t>Blandino</a:t>
                      </a:r>
                      <a:r>
                        <a:rPr lang="en-US" altLang="zh-CN" sz="1100" dirty="0" smtClean="0">
                          <a:solidFill>
                            <a:srgbClr val="00B050"/>
                          </a:solidFill>
                        </a:rPr>
                        <a:t> (NIST)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preliminary channel model using raytracing to detect human presence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FFC000"/>
                          </a:solidFill>
                        </a:rPr>
                        <a:t>21/0753</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a:t>
                      </a:r>
                      <a:r>
                        <a:rPr lang="en-US" altLang="zh-CN" sz="1100" baseline="0" dirty="0" smtClean="0">
                          <a:solidFill>
                            <a:srgbClr val="FFC000"/>
                          </a:solidFill>
                        </a:rPr>
                        <a:t> (C</a:t>
                      </a:r>
                      <a:r>
                        <a:rPr lang="en-US" altLang="zh-CN" sz="1100" dirty="0" smtClean="0">
                          <a:solidFill>
                            <a:srgbClr val="FFC000"/>
                          </a:solidFill>
                        </a:rPr>
                        <a:t>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Sub-7 PHY Long Training Field Selection</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21/0647</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21/0648</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dirty="0" smtClean="0">
                          <a:solidFill>
                            <a:schemeClr val="tx1"/>
                          </a:solidFill>
                        </a:rPr>
                        <a:t>21/0660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1242547"/>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21/0753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Chris Beg (Cognitive Systems)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Sub-7 PHY Long Training Field Selection</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91645">
                <a:tc>
                  <a:txBody>
                    <a:bodyPr/>
                    <a:lstStyle/>
                    <a:p>
                      <a:r>
                        <a:rPr lang="en-US" altLang="zh-CN" sz="1100" kern="1200" dirty="0" smtClean="0">
                          <a:solidFill>
                            <a:srgbClr val="00B050"/>
                          </a:solidFill>
                          <a:latin typeface="+mn-lt"/>
                          <a:ea typeface="+mn-ea"/>
                          <a:cs typeface="+mn-cs"/>
                        </a:rPr>
                        <a:t>21/0669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Abdullah Haskou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 Inc.)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endParaRPr lang="zh-CN" altLang="en-US" sz="1100" kern="1200" dirty="0" smtClean="0">
                        <a:solidFill>
                          <a:srgbClr val="00B050"/>
                        </a:solidFill>
                        <a:latin typeface="+mn-lt"/>
                        <a:ea typeface="+mn-ea"/>
                        <a:cs typeface="+mn-cs"/>
                      </a:endParaRPr>
                    </a:p>
                  </a:txBody>
                  <a:tcPr marL="36000" marR="36000" marT="17901" marB="17901" anchor="ctr"/>
                </a:tc>
              </a:tr>
              <a:tr h="191645">
                <a:tc>
                  <a:txBody>
                    <a:bodyPr/>
                    <a:lstStyle/>
                    <a:p>
                      <a:r>
                        <a:rPr lang="en-US" altLang="zh-CN" sz="1100" dirty="0" smtClean="0">
                          <a:solidFill>
                            <a:srgbClr val="00B050"/>
                          </a:solidFill>
                        </a:rPr>
                        <a:t>21/0660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1658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958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0214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0041962"/>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21/0854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Osama AboulMagd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a:t>Motion Passes ( </a:t>
            </a:r>
            <a:r>
              <a:rPr lang="en-US" altLang="zh-CN" sz="1800" b="1" kern="0" dirty="0" smtClean="0"/>
              <a:t>21 Y</a:t>
            </a:r>
            <a:r>
              <a:rPr lang="en-US" altLang="zh-CN" sz="1800" b="1" kern="0" dirty="0" smtClean="0"/>
              <a:t>/ </a:t>
            </a:r>
            <a:r>
              <a:rPr lang="en-US" altLang="zh-CN" sz="1800" b="1" kern="0" dirty="0" smtClean="0"/>
              <a:t>7N</a:t>
            </a:r>
            <a:r>
              <a:rPr lang="en-US" altLang="zh-CN" sz="1800" b="1" kern="0" dirty="0" smtClean="0"/>
              <a:t>/ </a:t>
            </a:r>
            <a:r>
              <a:rPr lang="en-US" altLang="zh-CN" sz="1800" b="1" kern="0" dirty="0" smtClean="0"/>
              <a:t>11A</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218375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 (Defer)</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a:t>
            </a:r>
            <a:r>
              <a:rPr lang="en-US" altLang="zh-CN" sz="1800" kern="0" dirty="0"/>
              <a:t>to adopt the document (21-0782r2) as the initial official Channel Models document for IEEE 802.11bf</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596682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104783</TotalTime>
  <Words>2768</Words>
  <Application>Microsoft Office PowerPoint</Application>
  <PresentationFormat>全屏显示(4:3)</PresentationFormat>
  <Paragraphs>540</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4615</cp:revision>
  <cp:lastPrinted>2014-11-04T15:04:57Z</cp:lastPrinted>
  <dcterms:created xsi:type="dcterms:W3CDTF">2007-04-17T18:10:23Z</dcterms:created>
  <dcterms:modified xsi:type="dcterms:W3CDTF">2021-05-17T14:43:36Z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(3)snfScGoF+8rLdau5Edg32ZwwDy65n0/1DlLP4VoJKbqKxP4RKj9f4Mc1iwnw6jxL3CHFzVwx
z2RMdbnWa8YkTPGWeBi6bUUzbjtGI/Zdp7JrXGyJAYnPtGhcuCgUB7vE5Pzs7333SidbNSs7
Ac3ssIJiFqv8fSD2B2s+3T/bMeEEZc8GphzlvvRCuWBmKHjaI5Dbp1akMUL6B3UxE67mC4Ye
LEXeeXznNuKAv9qskv</vt:lpwstr>
  </property>
  <property fmtid="{D5CDD505-2E9C-101B-9397-08002B2CF9AE}" pid="27" name="_2015_ms_pID_7253431">
    <vt:lpwstr>yxJHgkKvxAqvpDyBsbV7cmC4Jj4saOgd0F8xL8PQl1if1i8SYhPUkt
HeRCXjZw986PyRyA303+n2+a6B6QVjCmf4x6KqsQbJedOI/BdHCrcBhWSVsrwFPXAewFDBr/
56IZCVdNlcfHXNOoG0cVbgT+kQYOten6s//Mdx2IyKxLTn94QjVpOVwwqrFjlnnF1tyzYUbU
qK2+/zvEC1Kl2vTNWF7reMrK4PlRv+UJiY4u</vt:lpwstr>
  </property>
  <property fmtid="{D5CDD505-2E9C-101B-9397-08002B2CF9AE}" pid="28" name="_2015_ms_pID_7253432">
    <vt:lpwstr>fA==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