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0593</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1/dcn/21/11-21-0645-02-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2021-04-05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2727931"/>
              </p:ext>
            </p:extLst>
          </p:nvPr>
        </p:nvGraphicFramePr>
        <p:xfrm>
          <a:off x="762000" y="3223332"/>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Başak Ak Özbakış (</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21/0746</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Tanguy </a:t>
                      </a:r>
                      <a:r>
                        <a:rPr lang="en-US" altLang="zh-CN" sz="1100" dirty="0" err="1" smtClean="0">
                          <a:solidFill>
                            <a:schemeClr val="tx1"/>
                          </a:solidFill>
                        </a:rPr>
                        <a:t>Ropitault</a:t>
                      </a:r>
                      <a:r>
                        <a:rPr lang="en-US" altLang="zh-CN" sz="1100" dirty="0" smtClean="0">
                          <a:solidFill>
                            <a:schemeClr val="tx1"/>
                          </a:solidFill>
                        </a:rPr>
                        <a:t> (NIST, Prometheus Computing LLC)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Q-D simulation &amp; Modeling framework for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r>
                        <a:rPr lang="en-US" altLang="zh-CN" sz="1100" dirty="0" smtClean="0">
                          <a:solidFill>
                            <a:schemeClr val="tx1"/>
                          </a:solidFill>
                        </a:rPr>
                        <a:t>21/0747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a:t>
                      </a:r>
                      <a:r>
                        <a:rPr lang="en-US" altLang="zh-CN" sz="1100" dirty="0" err="1" smtClean="0">
                          <a:solidFill>
                            <a:schemeClr val="tx1"/>
                          </a:solidFill>
                        </a:rPr>
                        <a:t>Blandino</a:t>
                      </a:r>
                      <a:r>
                        <a:rPr lang="en-US" altLang="zh-CN" sz="1100" dirty="0" smtClean="0">
                          <a:solidFill>
                            <a:schemeClr val="tx1"/>
                          </a:solidFill>
                        </a:rPr>
                        <a:t> (NIST)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 preliminary channel model using raytracing to detect human presence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r>
                        <a:rPr lang="en-US" altLang="zh-CN" sz="1100" dirty="0" smtClean="0">
                          <a:solidFill>
                            <a:schemeClr val="tx1"/>
                          </a:solidFill>
                        </a:rPr>
                        <a:t>21/0753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a:t>
                      </a:r>
                      <a:r>
                        <a:rPr lang="en-US" altLang="zh-CN" sz="1100" baseline="0" dirty="0" smtClean="0">
                          <a:solidFill>
                            <a:schemeClr val="tx1"/>
                          </a:solidFill>
                        </a:rPr>
                        <a:t> (C</a:t>
                      </a:r>
                      <a:r>
                        <a:rPr lang="en-US" altLang="zh-CN" sz="1100" dirty="0" smtClean="0">
                          <a:solidFill>
                            <a:schemeClr val="tx1"/>
                          </a:solidFill>
                        </a:rPr>
                        <a:t>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Sub-7 PHY Long Training Field Selection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WLAN </a:t>
                      </a:r>
                      <a:r>
                        <a:rPr lang="en-US" altLang="en-US" sz="1100" kern="1200" dirty="0" smtClean="0">
                          <a:solidFill>
                            <a:schemeClr val="tx1"/>
                          </a:solidFill>
                          <a:latin typeface="+mn-lt"/>
                          <a:ea typeface="+mn-ea"/>
                          <a:cs typeface="+mn-cs"/>
                        </a:rPr>
                        <a:t>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21/0648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Discussion </a:t>
                      </a:r>
                      <a:r>
                        <a:rPr lang="en-US" altLang="en-US" sz="1100" kern="1200" dirty="0" smtClean="0">
                          <a:solidFill>
                            <a:schemeClr val="tx1"/>
                          </a:solidFill>
                          <a:latin typeface="+mn-lt"/>
                          <a:ea typeface="+mn-ea"/>
                          <a:cs typeface="+mn-cs"/>
                        </a:rPr>
                        <a:t>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a:t>
                      </a:r>
                      <a:r>
                        <a:rPr lang="en-US" altLang="zh-CN" sz="1100" kern="1200" dirty="0" smtClean="0">
                          <a:solidFill>
                            <a:schemeClr val="tx1"/>
                          </a:solidFill>
                          <a:latin typeface="+mn-lt"/>
                          <a:ea typeface="+mn-ea"/>
                          <a:cs typeface="+mn-cs"/>
                        </a:rPr>
                        <a:t>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Abdullah Haskou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 Inc.)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A </a:t>
                      </a:r>
                      <a:r>
                        <a:rPr lang="en-US" altLang="en-US" sz="1100" kern="1200" dirty="0" smtClean="0">
                          <a:solidFill>
                            <a:schemeClr val="tx1"/>
                          </a:solidFill>
                          <a:latin typeface="+mn-lt"/>
                          <a:ea typeface="+mn-ea"/>
                          <a:cs typeface="+mn-cs"/>
                        </a:rPr>
                        <a:t>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a:t>
                      </a:r>
                      <a:r>
                        <a:rPr lang="en-US" altLang="zh-CN" sz="1100" kern="1200" dirty="0" smtClean="0">
                          <a:solidFill>
                            <a:schemeClr val="tx1"/>
                          </a:solidFill>
                          <a:latin typeface="+mn-lt"/>
                          <a:ea typeface="+mn-ea"/>
                          <a:cs typeface="+mn-cs"/>
                        </a:rPr>
                        <a:t>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a:t>
            </a:r>
            <a:r>
              <a:rPr lang="en-US" altLang="zh-CN" sz="1600" dirty="0" smtClean="0"/>
              <a:t>: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a:t>
            </a:r>
            <a:r>
              <a:rPr lang="en-US" altLang="zh-CN" sz="1600" dirty="0" smtClean="0"/>
              <a:t>March - April: </a:t>
            </a:r>
            <a:endParaRPr lang="en-US" altLang="zh-CN" sz="1600" dirty="0" smtClean="0"/>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mentor.ieee.org/802.11/dcn/21/11-21-0645-02-00bf-802-11bf-teleconference-minutes-april-2021.docx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11, 14, 17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11, 14, </a:t>
            </a:r>
            <a:r>
              <a:rPr lang="en-US" altLang="en-US" dirty="0" smtClean="0">
                <a:solidFill>
                  <a:srgbClr val="0000FF"/>
                </a:solidFill>
              </a:rPr>
              <a:t>17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104330</TotalTime>
  <Words>1802</Words>
  <Application>Microsoft Office PowerPoint</Application>
  <PresentationFormat>全屏显示(4:3)</PresentationFormat>
  <Paragraphs>288</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May Interim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4591</cp:revision>
  <cp:lastPrinted>2014-11-04T15:04:57Z</cp:lastPrinted>
  <dcterms:created xsi:type="dcterms:W3CDTF">2007-04-17T18:10:23Z</dcterms:created>
  <dcterms:modified xsi:type="dcterms:W3CDTF">2021-05-06T01:35:13Z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1617670188</vt:lpwstr>
  </property>
</Properties>
</file>