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1" r:id="rId17"/>
    <p:sldId id="827" r:id="rId18"/>
    <p:sldId id="822" r:id="rId19"/>
    <p:sldId id="823" r:id="rId20"/>
    <p:sldId id="824"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89250" autoAdjust="0"/>
  </p:normalViewPr>
  <p:slideViewPr>
    <p:cSldViewPr>
      <p:cViewPr varScale="1">
        <p:scale>
          <a:sx n="88" d="100"/>
          <a:sy n="88" d="100"/>
        </p:scale>
        <p:origin x="855" y="63"/>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0593</a:t>
            </a:r>
            <a:r>
              <a:rPr lang="en-US" altLang="en-US" sz="1800" b="1" dirty="0" smtClean="0"/>
              <a:t>r0</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xxxxxxxxxxxxxxx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NULL" TargetMode="External"/><Relationship Id="rId5" Type="http://schemas.openxmlformats.org/officeDocument/2006/relationships/hyperlink" Target="NULL" TargetMode="External"/><Relationship Id="rId4" Type="http://schemas.openxmlformats.org/officeDocument/2006/relationships/hyperlink" Target="https://mentor.ieee.org/802.11/xxxxxxxxxxxxxxxxx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May Interim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2021-04-05</a:t>
            </a:r>
            <a:endParaRPr lang="en-US" altLang="en-US" sz="2000" b="0" dirty="0" smtClean="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May 11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447479892"/>
              </p:ext>
            </p:extLst>
          </p:nvPr>
        </p:nvGraphicFramePr>
        <p:xfrm>
          <a:off x="762000" y="3369145"/>
          <a:ext cx="8229601" cy="1177697"/>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3181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17</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January 2021 </a:t>
            </a:r>
            <a:r>
              <a:rPr lang="en-US" altLang="zh-CN" sz="2000" dirty="0"/>
              <a:t>meeting to today:</a:t>
            </a:r>
          </a:p>
          <a:p>
            <a:pPr lvl="1">
              <a:buFont typeface="Arial" panose="020B0604020202020204" pitchFamily="34" charset="0"/>
              <a:buChar char="•"/>
            </a:pPr>
            <a:r>
              <a:rPr lang="en-US" altLang="zh-CN" sz="1600" dirty="0"/>
              <a:t>January plenary</a:t>
            </a:r>
            <a:r>
              <a:rPr lang="en-US" altLang="zh-CN" sz="1600" dirty="0" smtClean="0"/>
              <a:t>: </a:t>
            </a:r>
            <a:r>
              <a:rPr lang="en-US" altLang="zh-CN" sz="1600" dirty="0">
                <a:hlinkClick r:id="rId3"/>
              </a:rPr>
              <a:t>https://</a:t>
            </a:r>
            <a:r>
              <a:rPr lang="en-US" altLang="zh-CN" sz="1600" dirty="0" smtClean="0">
                <a:hlinkClick r:id="rId3"/>
              </a:rPr>
              <a:t>mentor.ieee.org/xxxxxxxxxxxxxxxx</a:t>
            </a:r>
            <a:endParaRPr lang="en-US" altLang="zh-CN" sz="1600" dirty="0" smtClean="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smtClean="0"/>
              <a:t>Teleconferences </a:t>
            </a:r>
            <a:r>
              <a:rPr lang="en-US" altLang="zh-CN" sz="1600" dirty="0"/>
              <a:t>January </a:t>
            </a:r>
            <a:r>
              <a:rPr lang="en-US" altLang="zh-CN" sz="1600" dirty="0" smtClean="0"/>
              <a:t>- March: </a:t>
            </a:r>
          </a:p>
          <a:p>
            <a:pPr marL="714375" lvl="1" indent="0">
              <a:buNone/>
            </a:pPr>
            <a:r>
              <a:rPr lang="en-US" altLang="zh-CN" sz="1600" dirty="0" smtClean="0">
                <a:hlinkClick r:id="rId4"/>
              </a:rPr>
              <a:t>https</a:t>
            </a:r>
            <a:r>
              <a:rPr lang="en-US" altLang="zh-CN" sz="1600" dirty="0">
                <a:hlinkClick r:id="rId4"/>
              </a:rPr>
              <a:t>://</a:t>
            </a:r>
            <a:r>
              <a:rPr lang="en-US" altLang="zh-CN" sz="1600" dirty="0" smtClean="0">
                <a:hlinkClick r:id="rId4"/>
              </a:rPr>
              <a:t>mentor.ieee.org/802.11/xxxxxxxxxxxxxxxxxx</a:t>
            </a:r>
            <a:endParaRPr lang="en-US" altLang="zh-CN" sz="1600" dirty="0" smtClean="0"/>
          </a:p>
          <a:p>
            <a:pPr marL="714375" lvl="1" indent="0">
              <a:buNone/>
            </a:pPr>
            <a:r>
              <a:rPr lang="en-US" altLang="zh-CN" sz="1600" dirty="0">
                <a:hlinkClick r:id="rId5" invalidUrl="https:///"/>
              </a:rPr>
              <a:t>https</a:t>
            </a:r>
            <a:r>
              <a:rPr lang="en-US" altLang="zh-CN" sz="1600" dirty="0" smtClean="0">
                <a:hlinkClick r:id="rId6" invalidUrl="https:///"/>
              </a:rPr>
              <a:t>://</a:t>
            </a:r>
            <a:endParaRPr lang="en-US" altLang="zh-CN" sz="1600" dirty="0" smtClean="0"/>
          </a:p>
          <a:p>
            <a:pPr marL="714375" lvl="1" indent="0">
              <a:buNone/>
            </a:pPr>
            <a:endParaRPr lang="en-US" altLang="zh-CN" sz="1600" dirty="0"/>
          </a:p>
          <a:p>
            <a:pPr marL="714375" lvl="1" indent="0">
              <a:buNone/>
            </a:pPr>
            <a:endParaRPr lang="en-US" altLang="zh-CN" sz="1600" dirty="0" smtClean="0"/>
          </a:p>
          <a:p>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smtClean="0"/>
              <a:t>	</a:t>
            </a:r>
            <a:endParaRPr lang="en-US" altLang="zh-CN" sz="2000" dirty="0"/>
          </a:p>
          <a:p>
            <a:endParaRPr lang="en-US" altLang="zh-CN" sz="2000" dirty="0"/>
          </a:p>
          <a:p>
            <a:r>
              <a:rPr lang="en-US" altLang="zh-CN" sz="2000" dirty="0"/>
              <a:t>Result</a:t>
            </a:r>
            <a:r>
              <a:rPr lang="en-US" altLang="zh-CN" sz="2000" dirty="0" smtClean="0"/>
              <a:t>:</a:t>
            </a:r>
            <a:endParaRPr lang="zh-CN" altLang="en-US" sz="2000" dirty="0"/>
          </a:p>
          <a:p>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May 11, 14, 17</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May 11, 14, </a:t>
            </a:r>
            <a:r>
              <a:rPr lang="en-US" altLang="en-US" dirty="0" smtClean="0">
                <a:solidFill>
                  <a:srgbClr val="0000FF"/>
                </a:solidFill>
              </a:rPr>
              <a:t>17</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104298</TotalTime>
  <Words>1589</Words>
  <Application>Microsoft Office PowerPoint</Application>
  <PresentationFormat>全屏显示(4:3)</PresentationFormat>
  <Paragraphs>249</Paragraphs>
  <Slides>20</Slides>
  <Notes>20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20</vt:i4>
      </vt:variant>
    </vt:vector>
  </HeadingPairs>
  <TitlesOfParts>
    <vt:vector size="28" baseType="lpstr">
      <vt:lpstr>Monotype Sorts</vt:lpstr>
      <vt:lpstr>MS Gothic</vt:lpstr>
      <vt:lpstr>MS PGothic</vt:lpstr>
      <vt:lpstr>Arial</vt:lpstr>
      <vt:lpstr>Calibri</vt:lpstr>
      <vt:lpstr>Helvetica</vt:lpstr>
      <vt:lpstr>Times New Roman</vt:lpstr>
      <vt:lpstr>802-11-Submission</vt:lpstr>
      <vt:lpstr>Task Group bf Meeting agenda, May Interim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4585</cp:revision>
  <cp:lastPrinted>2014-11-04T15:04:57Z</cp:lastPrinted>
  <dcterms:created xsi:type="dcterms:W3CDTF">2007-04-17T18:10:23Z</dcterms:created>
  <dcterms:modified xsi:type="dcterms:W3CDTF">2021-04-06T03:50:41Z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1617670188</vt:lpwstr>
  </property>
</Properties>
</file>