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3" d="100"/>
          <a:sy n="103" d="100"/>
        </p:scale>
        <p:origin x="12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802.11-21/0590r0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16-00-0arc-mlo-architecture-reference-mode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96-00-00be-11be-ap-mld-architecture-discussion-2.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ARC-SC-agenda-Apr-8-2021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22 Feb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11-21/0316r0</a:t>
            </a:r>
            <a:r>
              <a:rPr lang="en-US" sz="2200" dirty="0"/>
              <a:t> (reviewed during plenary)</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11-21/0396r0</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April 26: 13:00 ET, 2 hours</a:t>
            </a:r>
          </a:p>
          <a:p>
            <a:pPr lvl="1">
              <a:buFont typeface="Arial" panose="020B0604020202020204" pitchFamily="34" charset="0"/>
              <a:buChar char="•"/>
            </a:pPr>
            <a:r>
              <a:rPr lang="en-US" altLang="en-US" sz="2800" b="1" dirty="0" err="1"/>
              <a:t>TGbe</a:t>
            </a:r>
            <a:r>
              <a:rPr lang="en-US" altLang="en-US" sz="2800" b="1" dirty="0"/>
              <a:t> concepts</a:t>
            </a:r>
          </a:p>
          <a:p>
            <a:pPr lvl="2">
              <a:buFont typeface="Arial" panose="020B0604020202020204" pitchFamily="34" charset="0"/>
              <a:buChar char="•"/>
            </a:pPr>
            <a:r>
              <a:rPr lang="en-US" altLang="en-US" sz="2400" b="1" dirty="0"/>
              <a:t>April 29: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TotalTime>
  <Words>1728</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ARC-SC-agenda-Apr-8-2021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22 Feb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cp:revision>
  <cp:lastPrinted>1601-01-01T00:00:00Z</cp:lastPrinted>
  <dcterms:created xsi:type="dcterms:W3CDTF">2021-01-26T19:12:38Z</dcterms:created>
  <dcterms:modified xsi:type="dcterms:W3CDTF">2021-04-05T21:50:56Z</dcterms:modified>
</cp:coreProperties>
</file>