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8" r:id="rId4"/>
    <p:sldId id="265" r:id="rId5"/>
    <p:sldId id="269" r:id="rId6"/>
    <p:sldId id="260" r:id="rId7"/>
    <p:sldId id="261" r:id="rId8"/>
    <p:sldId id="262" r:id="rId9"/>
    <p:sldId id="263" r:id="rId10"/>
    <p:sldId id="283" r:id="rId11"/>
    <p:sldId id="284" r:id="rId12"/>
    <p:sldId id="287" r:id="rId13"/>
    <p:sldId id="288" r:id="rId14"/>
    <p:sldId id="289" r:id="rId15"/>
    <p:sldId id="270" r:id="rId16"/>
    <p:sldId id="290" r:id="rId17"/>
    <p:sldId id="293"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03" d="100"/>
          <a:sy n="103" d="100"/>
        </p:scale>
        <p:origin x="126" y="1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4/5/2021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802.11-21/0590r0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 2021</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16-00-0arc-mlo-architecture-reference-mode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1/11-21-0396-00-00be-11be-ap-mld-architecture-discussion-2.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9/11-19-0106-00-000m-sta-and-ap.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0/11-20-0174-00-0arc-epd-and-lpd-terminology-misalignment-in-ieee-std-802-1-and-802-11.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ARC-SC-agenda-Apr-8-2021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spid="_x0000_s3100" name="Document" r:id="rId4" imgW="10457640" imgH="2537948" progId="Word.Document.8">
                  <p:embed/>
                </p:oleObj>
              </mc:Choice>
              <mc:Fallback>
                <p:oleObj name="Document" r:id="rId4" imgW="10457640" imgH="2537948" progId="Word.Document.8">
                  <p:embed/>
                  <p:pic>
                    <p:nvPicPr>
                      <p:cNvPr id="0" name="Picture 3"/>
                      <p:cNvPicPr>
                        <a:picLocks noChangeAspect="1" noChangeArrowheads="1"/>
                      </p:cNvPicPr>
                      <p:nvPr/>
                    </p:nvPicPr>
                    <p:blipFill>
                      <a:blip r:embed="rId5"/>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22 Feb 2021</a:t>
            </a:r>
            <a:endParaRPr lang="en-GB" dirty="0"/>
          </a:p>
        </p:txBody>
      </p:sp>
      <p:sp>
        <p:nvSpPr>
          <p:cNvPr id="4098" name="Rectangle 2"/>
          <p:cNvSpPr>
            <a:spLocks noGrp="1" noChangeArrowheads="1"/>
          </p:cNvSpPr>
          <p:nvPr>
            <p:ph idx="1"/>
          </p:nvPr>
        </p:nvSpPr>
        <p:spPr>
          <a:ln/>
        </p:spPr>
        <p:txBody>
          <a:bodyPr/>
          <a:lstStyle/>
          <a:p>
            <a:pPr marL="457200" indent="-457200">
              <a:lnSpc>
                <a:spcPct val="90000"/>
              </a:lnSpc>
              <a:spcBef>
                <a:spcPts val="300"/>
              </a:spcBef>
              <a:spcAft>
                <a:spcPts val="600"/>
              </a:spcAft>
              <a:buFont typeface="Arial" panose="020B0604020202020204" pitchFamily="34" charset="0"/>
              <a:buChar char="•"/>
              <a:defRPr/>
            </a:pPr>
            <a:r>
              <a:rPr lang="en-US" sz="3200" dirty="0"/>
              <a:t>Attendance, noises/recording, meeting protocol reminders</a:t>
            </a:r>
          </a:p>
          <a:p>
            <a:pPr marL="457200" indent="-457200">
              <a:lnSpc>
                <a:spcPct val="90000"/>
              </a:lnSpc>
              <a:spcBef>
                <a:spcPts val="300"/>
              </a:spcBef>
              <a:spcAft>
                <a:spcPts val="600"/>
              </a:spcAft>
              <a:buFont typeface="Arial" panose="020B0604020202020204" pitchFamily="34" charset="0"/>
              <a:buChar char="•"/>
              <a:defRPr/>
            </a:pPr>
            <a:r>
              <a:rPr lang="en-US" sz="3200" dirty="0"/>
              <a:t>Policies, duty to inform, participation rules</a:t>
            </a:r>
          </a:p>
          <a:p>
            <a:pPr marL="457200" indent="-457200">
              <a:lnSpc>
                <a:spcPct val="90000"/>
              </a:lnSpc>
              <a:spcBef>
                <a:spcPts val="300"/>
              </a:spcBef>
              <a:spcAft>
                <a:spcPts val="600"/>
              </a:spcAft>
              <a:buFont typeface="Arial" panose="020B0604020202020204" pitchFamily="34" charset="0"/>
              <a:buChar char="•"/>
              <a:defRPr/>
            </a:pPr>
            <a:r>
              <a:rPr lang="en-US" sz="3200" dirty="0"/>
              <a:t>Contribution/discussion topics:</a:t>
            </a:r>
          </a:p>
          <a:p>
            <a:pPr marL="857250" lvl="1" indent="-457200">
              <a:lnSpc>
                <a:spcPct val="90000"/>
              </a:lnSpc>
              <a:spcBef>
                <a:spcPts val="300"/>
              </a:spcBef>
              <a:spcAft>
                <a:spcPts val="600"/>
              </a:spcAft>
              <a:buFont typeface="Arial" panose="020B0604020202020204" pitchFamily="34" charset="0"/>
              <a:buChar char="•"/>
              <a:defRPr/>
            </a:pPr>
            <a:r>
              <a:rPr lang="en-US" sz="2400" dirty="0"/>
              <a:t>802.11 </a:t>
            </a:r>
            <a:r>
              <a:rPr lang="en-US" sz="2400" dirty="0" err="1"/>
              <a:t>TGbe’s</a:t>
            </a:r>
            <a:r>
              <a:rPr lang="en-US" sz="2400" dirty="0"/>
              <a:t> evolving multi-link architecture contributions</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3"/>
              </a:rPr>
              <a:t>11-21/0316r0</a:t>
            </a:r>
            <a:r>
              <a:rPr lang="en-US" sz="2200" dirty="0"/>
              <a:t> (reviewed during plenary)</a:t>
            </a:r>
          </a:p>
          <a:p>
            <a:pPr marL="1257300" lvl="2" indent="-457200">
              <a:lnSpc>
                <a:spcPct val="90000"/>
              </a:lnSpc>
              <a:spcBef>
                <a:spcPts val="300"/>
              </a:spcBef>
              <a:spcAft>
                <a:spcPts val="600"/>
              </a:spcAft>
              <a:buFont typeface="Arial" panose="020B0604020202020204" pitchFamily="34" charset="0"/>
              <a:buChar char="•"/>
              <a:defRPr/>
            </a:pPr>
            <a:r>
              <a:rPr lang="en-US" sz="2200" dirty="0">
                <a:hlinkClick r:id="rId4"/>
              </a:rPr>
              <a:t>11-21/0396r0</a:t>
            </a:r>
            <a:r>
              <a:rPr lang="en-US" sz="2200" dirty="0"/>
              <a:t> </a:t>
            </a:r>
          </a:p>
          <a:p>
            <a:pPr marL="457200" indent="-457200">
              <a:lnSpc>
                <a:spcPct val="90000"/>
              </a:lnSpc>
              <a:spcBef>
                <a:spcPts val="300"/>
              </a:spcBef>
              <a:spcAft>
                <a:spcPts val="600"/>
              </a:spcAft>
              <a:buFont typeface="Arial" panose="020B0604020202020204" pitchFamily="34" charset="0"/>
              <a:buChar char="•"/>
              <a:defRPr/>
            </a:pPr>
            <a:r>
              <a:rPr lang="en-US" altLang="en-US" sz="3200" dirty="0"/>
              <a:t>Next Steps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b="1" dirty="0"/>
              <a:t>Annex G (purpose and value?, work to update or work to deprecate?)</a:t>
            </a:r>
          </a:p>
          <a:p>
            <a:pPr marL="1143000" lvl="3" indent="-342900">
              <a:lnSpc>
                <a:spcPct val="90000"/>
              </a:lnSpc>
              <a:buFont typeface="Arial" pitchFamily="34" charset="0"/>
              <a:buChar char="•"/>
              <a:defRPr/>
            </a:pPr>
            <a:r>
              <a:rPr lang="en-US" b="1" dirty="0"/>
              <a:t>Ongoing on other teleconferences</a:t>
            </a:r>
          </a:p>
          <a:p>
            <a:pPr marL="685800" lvl="2" indent="-342900">
              <a:lnSpc>
                <a:spcPct val="90000"/>
              </a:lnSpc>
              <a:buFont typeface="Arial" pitchFamily="34" charset="0"/>
              <a:buChar char="•"/>
              <a:defRPr/>
            </a:pPr>
            <a:r>
              <a:rPr lang="en-US" b="1" dirty="0"/>
              <a:t>Consider any changes to remove 802.2/LLC terms?</a:t>
            </a:r>
            <a:endParaRPr lang="en-US" b="1" dirty="0">
              <a:solidFill>
                <a:schemeClr val="accent2">
                  <a:lumMod val="75000"/>
                </a:schemeClr>
              </a:solidFill>
            </a:endParaRPr>
          </a:p>
          <a:p>
            <a:pPr marL="685800" lvl="2" indent="-342900">
              <a:lnSpc>
                <a:spcPct val="90000"/>
              </a:lnSpc>
              <a:buFont typeface="Arial" pitchFamily="34" charset="0"/>
              <a:buChar char="•"/>
              <a:defRPr/>
            </a:pPr>
            <a:r>
              <a:rPr lang="en-US" b="1" dirty="0"/>
              <a:t>“What is a STA?” (per </a:t>
            </a:r>
            <a:r>
              <a:rPr lang="en-US" b="1" dirty="0" err="1"/>
              <a:t>REVmd</a:t>
            </a:r>
            <a:r>
              <a:rPr lang="en-US" b="1" dirty="0"/>
              <a:t> discussion: </a:t>
            </a:r>
            <a:r>
              <a:rPr lang="en-US" b="1" dirty="0">
                <a:solidFill>
                  <a:schemeClr val="accent2">
                    <a:lumMod val="75000"/>
                  </a:schemeClr>
                </a:solidFill>
                <a:hlinkClick r:id="rId3">
                  <a:extLst>
                    <a:ext uri="{A12FA001-AC4F-418D-AE19-62706E023703}">
                      <ahyp:hlinkClr xmlns:ahyp="http://schemas.microsoft.com/office/drawing/2018/hyperlinkcolor" val="tx"/>
                    </a:ext>
                  </a:extLst>
                </a:hlinkClick>
              </a:rPr>
              <a:t>11-19/0106r0</a:t>
            </a:r>
            <a:r>
              <a:rPr lang="en-US" b="1" dirty="0"/>
              <a:t>), Also off-channel TDLS architecture</a:t>
            </a:r>
          </a:p>
          <a:p>
            <a:pPr marL="685800" lvl="2" indent="-342900">
              <a:lnSpc>
                <a:spcPct val="90000"/>
              </a:lnSpc>
              <a:spcBef>
                <a:spcPts val="300"/>
              </a:spcBef>
              <a:spcAft>
                <a:spcPts val="0"/>
              </a:spcAft>
              <a:buFont typeface="Arial" pitchFamily="34" charset="0"/>
              <a:buChar char="•"/>
              <a:defRPr/>
            </a:pPr>
            <a:r>
              <a:rPr lang="en-US"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b="1" dirty="0"/>
              <a:t>One aspect is how MAC address is set/controlled – related to IEEE 1609/</a:t>
            </a:r>
            <a:r>
              <a:rPr lang="en-US" b="1" dirty="0" err="1"/>
              <a:t>TGbd</a:t>
            </a:r>
            <a:r>
              <a:rPr lang="en-US" b="1" dirty="0"/>
              <a:t>  activities</a:t>
            </a:r>
          </a:p>
          <a:p>
            <a:pPr marL="685800" lvl="3" indent="-342900">
              <a:lnSpc>
                <a:spcPct val="90000"/>
              </a:lnSpc>
              <a:spcBef>
                <a:spcPts val="300"/>
              </a:spcBef>
              <a:spcAft>
                <a:spcPts val="0"/>
              </a:spcAft>
              <a:buFont typeface="Arial" panose="020B0604020202020204" pitchFamily="34" charset="0"/>
              <a:buChar char="•"/>
              <a:defRPr/>
            </a:pPr>
            <a:r>
              <a:rPr lang="en-US" sz="1800" b="1" dirty="0" err="1"/>
              <a:t>TGaz</a:t>
            </a:r>
            <a:r>
              <a:rPr lang="en-US" sz="1800" b="1" dirty="0"/>
              <a:t> work on Fine Timing Measurement and IEEE 1588 mapping</a:t>
            </a:r>
          </a:p>
          <a:p>
            <a:pPr marL="685800" lvl="2" indent="-342900">
              <a:lnSpc>
                <a:spcPct val="90000"/>
              </a:lnSpc>
              <a:buFont typeface="Arial" pitchFamily="34" charset="0"/>
              <a:buChar char="•"/>
              <a:defRPr/>
            </a:pPr>
            <a:r>
              <a:rPr lang="en-US" b="1" dirty="0"/>
              <a:t>Clarifying EPD/LPD: </a:t>
            </a:r>
            <a:r>
              <a:rPr lang="en-US" dirty="0">
                <a:hlinkClick r:id="rId4"/>
              </a:rPr>
              <a:t>11-20/0174r0</a:t>
            </a:r>
            <a:r>
              <a:rPr lang="en-US" dirty="0"/>
              <a:t>; </a:t>
            </a:r>
            <a:r>
              <a:rPr lang="en-US" b="1" dirty="0"/>
              <a:t>monitor 802.1 discussions</a:t>
            </a:r>
          </a:p>
          <a:p>
            <a:pPr marL="685800" lvl="2" indent="-342900">
              <a:lnSpc>
                <a:spcPct val="90000"/>
              </a:lnSpc>
              <a:buFont typeface="Arial" pitchFamily="34" charset="0"/>
              <a:buChar char="•"/>
              <a:defRPr/>
            </a:pPr>
            <a:r>
              <a:rPr lang="en-US" b="1" dirty="0" err="1"/>
              <a:t>Nendica’s</a:t>
            </a:r>
            <a:r>
              <a:rPr lang="en-US" b="1" dirty="0"/>
              <a:t>/</a:t>
            </a:r>
            <a:r>
              <a:rPr lang="en-US" b="1" dirty="0" err="1"/>
              <a:t>TGbe’s</a:t>
            </a:r>
            <a:r>
              <a:rPr lang="en-US" b="1" dirty="0"/>
              <a:t> discussion on 802.11 in a Deterministic Network/Time-Sensitive Networking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8134547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Next steps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pPr>
              <a:buFont typeface="Arial" panose="020B0604020202020204" pitchFamily="34" charset="0"/>
              <a:buChar char="•"/>
            </a:pPr>
            <a:r>
              <a:rPr lang="en-US" altLang="en-US" sz="2800" dirty="0"/>
              <a:t>Upcoming Teleconferences:</a:t>
            </a:r>
          </a:p>
          <a:p>
            <a:pPr lvl="1">
              <a:buFont typeface="Arial" panose="020B0604020202020204" pitchFamily="34" charset="0"/>
              <a:buChar char="•"/>
            </a:pPr>
            <a:r>
              <a:rPr lang="en-US" altLang="en-US" sz="2800" b="1" dirty="0"/>
              <a:t>Annex G</a:t>
            </a:r>
          </a:p>
          <a:p>
            <a:pPr lvl="2">
              <a:buFont typeface="Arial" panose="020B0604020202020204" pitchFamily="34" charset="0"/>
              <a:buChar char="•"/>
            </a:pPr>
            <a:r>
              <a:rPr lang="en-US" altLang="en-US" sz="2400" b="1" dirty="0"/>
              <a:t>April 26: 13:00 ET, 2 hours</a:t>
            </a:r>
          </a:p>
          <a:p>
            <a:pPr lvl="1">
              <a:buFont typeface="Arial" panose="020B0604020202020204" pitchFamily="34" charset="0"/>
              <a:buChar char="•"/>
            </a:pPr>
            <a:r>
              <a:rPr lang="en-US" altLang="en-US" sz="2800" b="1" dirty="0" err="1"/>
              <a:t>TGbe</a:t>
            </a:r>
            <a:r>
              <a:rPr lang="en-US" altLang="en-US" sz="2800" b="1" dirty="0"/>
              <a:t> concepts</a:t>
            </a:r>
          </a:p>
          <a:p>
            <a:pPr lvl="2">
              <a:buFont typeface="Arial" panose="020B0604020202020204" pitchFamily="34" charset="0"/>
              <a:buChar char="•"/>
            </a:pPr>
            <a:r>
              <a:rPr lang="en-US" altLang="en-US" sz="2400" b="1" dirty="0"/>
              <a:t>April 29: 19:00 ET, 2 hours</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Contributions requested/expected:</a:t>
            </a:r>
          </a:p>
          <a:p>
            <a:pPr marL="0" indent="0">
              <a:lnSpc>
                <a:spcPct val="90000"/>
              </a:lnSpc>
              <a:spcBef>
                <a:spcPts val="300"/>
              </a:spcBef>
              <a:spcAft>
                <a:spcPts val="600"/>
              </a:spcAft>
              <a:defRPr/>
            </a:pP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8 April 2021,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8 April 2021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103</TotalTime>
  <Words>1728</Words>
  <Application>Microsoft Office PowerPoint</Application>
  <PresentationFormat>Widescreen</PresentationFormat>
  <Paragraphs>171</Paragraphs>
  <Slides>17</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Arial</vt:lpstr>
      <vt:lpstr>Calibri</vt:lpstr>
      <vt:lpstr>Helvetica</vt:lpstr>
      <vt:lpstr>Monotype Sorts</vt:lpstr>
      <vt:lpstr>Times New Roman</vt:lpstr>
      <vt:lpstr>Office Theme</vt:lpstr>
      <vt:lpstr>Document</vt:lpstr>
      <vt:lpstr>ARC-SC-agenda-Apr-8-2021</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22 Feb 2021</vt:lpstr>
      <vt:lpstr>ARC (Architecture) – Other</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18</cp:revision>
  <cp:lastPrinted>1601-01-01T00:00:00Z</cp:lastPrinted>
  <dcterms:created xsi:type="dcterms:W3CDTF">2021-01-26T19:12:38Z</dcterms:created>
  <dcterms:modified xsi:type="dcterms:W3CDTF">2021-04-05T21:50:56Z</dcterms:modified>
</cp:coreProperties>
</file>