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57" r:id="rId6"/>
    <p:sldId id="265" r:id="rId7"/>
    <p:sldId id="393" r:id="rId8"/>
    <p:sldId id="368" r:id="rId9"/>
    <p:sldId id="268" r:id="rId10"/>
    <p:sldId id="283" r:id="rId11"/>
    <p:sldId id="284" r:id="rId12"/>
    <p:sldId id="280" r:id="rId13"/>
    <p:sldId id="444" r:id="rId14"/>
    <p:sldId id="367" r:id="rId15"/>
    <p:sldId id="371" r:id="rId16"/>
    <p:sldId id="445" r:id="rId17"/>
    <p:sldId id="27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52755C-FA0A-4EAF-A23C-164A869FCCFC}" v="5" dt="2021-04-05T21:14:55.6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129" d="100"/>
          <a:sy n="129" d="100"/>
        </p:scale>
        <p:origin x="84" y="9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C652755C-FA0A-4EAF-A23C-164A869FCCFC}"/>
    <pc:docChg chg="undo custSel addSld delSld modSld sldOrd modMainMaster">
      <pc:chgData name="Joseph Levy" userId="3766db8f-7892-44ce-ae9b-8fce39950acf" providerId="ADAL" clId="{C652755C-FA0A-4EAF-A23C-164A869FCCFC}" dt="2021-04-05T21:43:14.415" v="856" actId="12"/>
      <pc:docMkLst>
        <pc:docMk/>
      </pc:docMkLst>
      <pc:sldChg chg="modSp mod">
        <pc:chgData name="Joseph Levy" userId="3766db8f-7892-44ce-ae9b-8fce39950acf" providerId="ADAL" clId="{C652755C-FA0A-4EAF-A23C-164A869FCCFC}" dt="2021-04-05T21:00:36.653" v="7" actId="6549"/>
        <pc:sldMkLst>
          <pc:docMk/>
          <pc:sldMk cId="0" sldId="256"/>
        </pc:sldMkLst>
        <pc:spChg chg="mod">
          <ac:chgData name="Joseph Levy" userId="3766db8f-7892-44ce-ae9b-8fce39950acf" providerId="ADAL" clId="{C652755C-FA0A-4EAF-A23C-164A869FCCFC}" dt="2021-04-05T21:00:36.653" v="7" actId="6549"/>
          <ac:spMkLst>
            <pc:docMk/>
            <pc:sldMk cId="0" sldId="256"/>
            <ac:spMk id="3074" creationId="{00000000-0000-0000-0000-000000000000}"/>
          </ac:spMkLst>
        </pc:spChg>
      </pc:sldChg>
      <pc:sldChg chg="modSp mod">
        <pc:chgData name="Joseph Levy" userId="3766db8f-7892-44ce-ae9b-8fce39950acf" providerId="ADAL" clId="{C652755C-FA0A-4EAF-A23C-164A869FCCFC}" dt="2021-04-05T21:03:01.930" v="40" actId="20577"/>
        <pc:sldMkLst>
          <pc:docMk/>
          <pc:sldMk cId="0" sldId="257"/>
        </pc:sldMkLst>
        <pc:spChg chg="mod">
          <ac:chgData name="Joseph Levy" userId="3766db8f-7892-44ce-ae9b-8fce39950acf" providerId="ADAL" clId="{C652755C-FA0A-4EAF-A23C-164A869FCCFC}" dt="2021-04-05T21:03:01.930" v="40" actId="20577"/>
          <ac:spMkLst>
            <pc:docMk/>
            <pc:sldMk cId="0" sldId="257"/>
            <ac:spMk id="3" creationId="{443B98C9-C847-4EA9-A208-0AE53C2FE4EA}"/>
          </ac:spMkLst>
        </pc:spChg>
        <pc:spChg chg="mod">
          <ac:chgData name="Joseph Levy" userId="3766db8f-7892-44ce-ae9b-8fce39950acf" providerId="ADAL" clId="{C652755C-FA0A-4EAF-A23C-164A869FCCFC}" dt="2021-04-05T21:02:46.262" v="35" actId="6549"/>
          <ac:spMkLst>
            <pc:docMk/>
            <pc:sldMk cId="0" sldId="257"/>
            <ac:spMk id="4098" creationId="{00000000-0000-0000-0000-000000000000}"/>
          </ac:spMkLst>
        </pc:spChg>
      </pc:sldChg>
      <pc:sldChg chg="modSp mod">
        <pc:chgData name="Joseph Levy" userId="3766db8f-7892-44ce-ae9b-8fce39950acf" providerId="ADAL" clId="{C652755C-FA0A-4EAF-A23C-164A869FCCFC}" dt="2021-04-05T21:07:43.445" v="213" actId="20577"/>
        <pc:sldMkLst>
          <pc:docMk/>
          <pc:sldMk cId="3512326192" sldId="265"/>
        </pc:sldMkLst>
        <pc:spChg chg="mod">
          <ac:chgData name="Joseph Levy" userId="3766db8f-7892-44ce-ae9b-8fce39950acf" providerId="ADAL" clId="{C652755C-FA0A-4EAF-A23C-164A869FCCFC}" dt="2021-04-05T21:07:43.445" v="213" actId="20577"/>
          <ac:spMkLst>
            <pc:docMk/>
            <pc:sldMk cId="3512326192" sldId="265"/>
            <ac:spMk id="10243" creationId="{00000000-0000-0000-0000-000000000000}"/>
          </ac:spMkLst>
        </pc:spChg>
      </pc:sldChg>
      <pc:sldChg chg="modSp mod">
        <pc:chgData name="Joseph Levy" userId="3766db8f-7892-44ce-ae9b-8fce39950acf" providerId="ADAL" clId="{C652755C-FA0A-4EAF-A23C-164A869FCCFC}" dt="2021-04-05T21:41:49.067" v="837" actId="108"/>
        <pc:sldMkLst>
          <pc:docMk/>
          <pc:sldMk cId="884494122" sldId="274"/>
        </pc:sldMkLst>
        <pc:spChg chg="mod">
          <ac:chgData name="Joseph Levy" userId="3766db8f-7892-44ce-ae9b-8fce39950acf" providerId="ADAL" clId="{C652755C-FA0A-4EAF-A23C-164A869FCCFC}" dt="2021-04-05T21:41:49.067" v="837" actId="108"/>
          <ac:spMkLst>
            <pc:docMk/>
            <pc:sldMk cId="884494122" sldId="274"/>
            <ac:spMk id="37891" creationId="{00000000-0000-0000-0000-000000000000}"/>
          </ac:spMkLst>
        </pc:spChg>
      </pc:sldChg>
      <pc:sldChg chg="ord">
        <pc:chgData name="Joseph Levy" userId="3766db8f-7892-44ce-ae9b-8fce39950acf" providerId="ADAL" clId="{C652755C-FA0A-4EAF-A23C-164A869FCCFC}" dt="2021-04-05T21:27:49.486" v="544"/>
        <pc:sldMkLst>
          <pc:docMk/>
          <pc:sldMk cId="2341275083" sldId="367"/>
        </pc:sldMkLst>
      </pc:sldChg>
      <pc:sldChg chg="del">
        <pc:chgData name="Joseph Levy" userId="3766db8f-7892-44ce-ae9b-8fce39950acf" providerId="ADAL" clId="{C652755C-FA0A-4EAF-A23C-164A869FCCFC}" dt="2021-04-05T21:17:29.717" v="309" actId="47"/>
        <pc:sldMkLst>
          <pc:docMk/>
          <pc:sldMk cId="228013750" sldId="372"/>
        </pc:sldMkLst>
      </pc:sldChg>
      <pc:sldChg chg="modSp mod">
        <pc:chgData name="Joseph Levy" userId="3766db8f-7892-44ce-ae9b-8fce39950acf" providerId="ADAL" clId="{C652755C-FA0A-4EAF-A23C-164A869FCCFC}" dt="2021-04-05T21:17:11.447" v="307" actId="20577"/>
        <pc:sldMkLst>
          <pc:docMk/>
          <pc:sldMk cId="1942127335" sldId="393"/>
        </pc:sldMkLst>
        <pc:spChg chg="mod">
          <ac:chgData name="Joseph Levy" userId="3766db8f-7892-44ce-ae9b-8fce39950acf" providerId="ADAL" clId="{C652755C-FA0A-4EAF-A23C-164A869FCCFC}" dt="2021-04-05T21:17:11.447" v="307" actId="20577"/>
          <ac:spMkLst>
            <pc:docMk/>
            <pc:sldMk cId="1942127335" sldId="393"/>
            <ac:spMk id="20483" creationId="{00000000-0000-0000-0000-000000000000}"/>
          </ac:spMkLst>
        </pc:spChg>
      </pc:sldChg>
      <pc:sldChg chg="add del">
        <pc:chgData name="Joseph Levy" userId="3766db8f-7892-44ce-ae9b-8fce39950acf" providerId="ADAL" clId="{C652755C-FA0A-4EAF-A23C-164A869FCCFC}" dt="2021-04-05T21:17:16.167" v="308" actId="47"/>
        <pc:sldMkLst>
          <pc:docMk/>
          <pc:sldMk cId="3629360698" sldId="394"/>
        </pc:sldMkLst>
      </pc:sldChg>
      <pc:sldChg chg="del">
        <pc:chgData name="Joseph Levy" userId="3766db8f-7892-44ce-ae9b-8fce39950acf" providerId="ADAL" clId="{C652755C-FA0A-4EAF-A23C-164A869FCCFC}" dt="2021-04-05T21:30:32.148" v="573" actId="2696"/>
        <pc:sldMkLst>
          <pc:docMk/>
          <pc:sldMk cId="2317574386" sldId="415"/>
        </pc:sldMkLst>
      </pc:sldChg>
      <pc:sldChg chg="del">
        <pc:chgData name="Joseph Levy" userId="3766db8f-7892-44ce-ae9b-8fce39950acf" providerId="ADAL" clId="{C652755C-FA0A-4EAF-A23C-164A869FCCFC}" dt="2021-04-05T21:30:55.308" v="575" actId="2696"/>
        <pc:sldMkLst>
          <pc:docMk/>
          <pc:sldMk cId="4227651981" sldId="419"/>
        </pc:sldMkLst>
      </pc:sldChg>
      <pc:sldChg chg="del">
        <pc:chgData name="Joseph Levy" userId="3766db8f-7892-44ce-ae9b-8fce39950acf" providerId="ADAL" clId="{C652755C-FA0A-4EAF-A23C-164A869FCCFC}" dt="2021-04-05T21:15:41.208" v="293" actId="2696"/>
        <pc:sldMkLst>
          <pc:docMk/>
          <pc:sldMk cId="2479347613" sldId="426"/>
        </pc:sldMkLst>
      </pc:sldChg>
      <pc:sldChg chg="del">
        <pc:chgData name="Joseph Levy" userId="3766db8f-7892-44ce-ae9b-8fce39950acf" providerId="ADAL" clId="{C652755C-FA0A-4EAF-A23C-164A869FCCFC}" dt="2021-04-05T21:30:06.944" v="569" actId="2696"/>
        <pc:sldMkLst>
          <pc:docMk/>
          <pc:sldMk cId="2282187414" sldId="427"/>
        </pc:sldMkLst>
      </pc:sldChg>
      <pc:sldChg chg="del">
        <pc:chgData name="Joseph Levy" userId="3766db8f-7892-44ce-ae9b-8fce39950acf" providerId="ADAL" clId="{C652755C-FA0A-4EAF-A23C-164A869FCCFC}" dt="2021-04-05T21:30:11.324" v="570" actId="2696"/>
        <pc:sldMkLst>
          <pc:docMk/>
          <pc:sldMk cId="3079604625" sldId="428"/>
        </pc:sldMkLst>
      </pc:sldChg>
      <pc:sldChg chg="del">
        <pc:chgData name="Joseph Levy" userId="3766db8f-7892-44ce-ae9b-8fce39950acf" providerId="ADAL" clId="{C652755C-FA0A-4EAF-A23C-164A869FCCFC}" dt="2021-04-05T21:30:19.763" v="571" actId="2696"/>
        <pc:sldMkLst>
          <pc:docMk/>
          <pc:sldMk cId="2393018395" sldId="429"/>
        </pc:sldMkLst>
      </pc:sldChg>
      <pc:sldChg chg="del">
        <pc:chgData name="Joseph Levy" userId="3766db8f-7892-44ce-ae9b-8fce39950acf" providerId="ADAL" clId="{C652755C-FA0A-4EAF-A23C-164A869FCCFC}" dt="2021-04-05T21:30:25.060" v="572" actId="2696"/>
        <pc:sldMkLst>
          <pc:docMk/>
          <pc:sldMk cId="1532952624" sldId="430"/>
        </pc:sldMkLst>
      </pc:sldChg>
      <pc:sldChg chg="del">
        <pc:chgData name="Joseph Levy" userId="3766db8f-7892-44ce-ae9b-8fce39950acf" providerId="ADAL" clId="{C652755C-FA0A-4EAF-A23C-164A869FCCFC}" dt="2021-04-05T21:30:42.821" v="574" actId="2696"/>
        <pc:sldMkLst>
          <pc:docMk/>
          <pc:sldMk cId="3844563764" sldId="431"/>
        </pc:sldMkLst>
      </pc:sldChg>
      <pc:sldChg chg="del">
        <pc:chgData name="Joseph Levy" userId="3766db8f-7892-44ce-ae9b-8fce39950acf" providerId="ADAL" clId="{C652755C-FA0A-4EAF-A23C-164A869FCCFC}" dt="2021-04-05T21:31:33.732" v="579" actId="2696"/>
        <pc:sldMkLst>
          <pc:docMk/>
          <pc:sldMk cId="3178030701" sldId="432"/>
        </pc:sldMkLst>
      </pc:sldChg>
      <pc:sldChg chg="del">
        <pc:chgData name="Joseph Levy" userId="3766db8f-7892-44ce-ae9b-8fce39950acf" providerId="ADAL" clId="{C652755C-FA0A-4EAF-A23C-164A869FCCFC}" dt="2021-04-05T21:31:01.556" v="576" actId="2696"/>
        <pc:sldMkLst>
          <pc:docMk/>
          <pc:sldMk cId="334232042" sldId="433"/>
        </pc:sldMkLst>
      </pc:sldChg>
      <pc:sldChg chg="del">
        <pc:chgData name="Joseph Levy" userId="3766db8f-7892-44ce-ae9b-8fce39950acf" providerId="ADAL" clId="{C652755C-FA0A-4EAF-A23C-164A869FCCFC}" dt="2021-04-05T21:31:40.205" v="580" actId="2696"/>
        <pc:sldMkLst>
          <pc:docMk/>
          <pc:sldMk cId="3375089798" sldId="434"/>
        </pc:sldMkLst>
      </pc:sldChg>
      <pc:sldChg chg="del">
        <pc:chgData name="Joseph Levy" userId="3766db8f-7892-44ce-ae9b-8fce39950acf" providerId="ADAL" clId="{C652755C-FA0A-4EAF-A23C-164A869FCCFC}" dt="2021-04-05T21:31:10.830" v="577" actId="2696"/>
        <pc:sldMkLst>
          <pc:docMk/>
          <pc:sldMk cId="3982426875" sldId="437"/>
        </pc:sldMkLst>
      </pc:sldChg>
      <pc:sldChg chg="del">
        <pc:chgData name="Joseph Levy" userId="3766db8f-7892-44ce-ae9b-8fce39950acf" providerId="ADAL" clId="{C652755C-FA0A-4EAF-A23C-164A869FCCFC}" dt="2021-04-05T21:31:28.061" v="578" actId="2696"/>
        <pc:sldMkLst>
          <pc:docMk/>
          <pc:sldMk cId="2251558074" sldId="438"/>
        </pc:sldMkLst>
      </pc:sldChg>
      <pc:sldChg chg="del">
        <pc:chgData name="Joseph Levy" userId="3766db8f-7892-44ce-ae9b-8fce39950acf" providerId="ADAL" clId="{C652755C-FA0A-4EAF-A23C-164A869FCCFC}" dt="2021-04-05T21:32:02.770" v="581" actId="2696"/>
        <pc:sldMkLst>
          <pc:docMk/>
          <pc:sldMk cId="1672684765" sldId="439"/>
        </pc:sldMkLst>
      </pc:sldChg>
      <pc:sldChg chg="del">
        <pc:chgData name="Joseph Levy" userId="3766db8f-7892-44ce-ae9b-8fce39950acf" providerId="ADAL" clId="{C652755C-FA0A-4EAF-A23C-164A869FCCFC}" dt="2021-04-05T21:32:23.724" v="582" actId="2696"/>
        <pc:sldMkLst>
          <pc:docMk/>
          <pc:sldMk cId="725865982" sldId="441"/>
        </pc:sldMkLst>
      </pc:sldChg>
      <pc:sldChg chg="del">
        <pc:chgData name="Joseph Levy" userId="3766db8f-7892-44ce-ae9b-8fce39950acf" providerId="ADAL" clId="{C652755C-FA0A-4EAF-A23C-164A869FCCFC}" dt="2021-04-05T21:32:34.389" v="583" actId="2696"/>
        <pc:sldMkLst>
          <pc:docMk/>
          <pc:sldMk cId="1878239647" sldId="442"/>
        </pc:sldMkLst>
      </pc:sldChg>
      <pc:sldChg chg="del">
        <pc:chgData name="Joseph Levy" userId="3766db8f-7892-44ce-ae9b-8fce39950acf" providerId="ADAL" clId="{C652755C-FA0A-4EAF-A23C-164A869FCCFC}" dt="2021-04-05T21:30:00.505" v="568" actId="2696"/>
        <pc:sldMkLst>
          <pc:docMk/>
          <pc:sldMk cId="2824224599" sldId="443"/>
        </pc:sldMkLst>
      </pc:sldChg>
      <pc:sldChg chg="modSp new mod ord">
        <pc:chgData name="Joseph Levy" userId="3766db8f-7892-44ce-ae9b-8fce39950acf" providerId="ADAL" clId="{C652755C-FA0A-4EAF-A23C-164A869FCCFC}" dt="2021-04-05T21:34:44.736" v="630" actId="20577"/>
        <pc:sldMkLst>
          <pc:docMk/>
          <pc:sldMk cId="2579674492" sldId="444"/>
        </pc:sldMkLst>
        <pc:spChg chg="mod">
          <ac:chgData name="Joseph Levy" userId="3766db8f-7892-44ce-ae9b-8fce39950acf" providerId="ADAL" clId="{C652755C-FA0A-4EAF-A23C-164A869FCCFC}" dt="2021-04-05T21:26:54.643" v="528" actId="14100"/>
          <ac:spMkLst>
            <pc:docMk/>
            <pc:sldMk cId="2579674492" sldId="444"/>
            <ac:spMk id="2" creationId="{E3DD8AFA-96CC-4862-AFC7-2BE3678EED82}"/>
          </ac:spMkLst>
        </pc:spChg>
        <pc:spChg chg="mod">
          <ac:chgData name="Joseph Levy" userId="3766db8f-7892-44ce-ae9b-8fce39950acf" providerId="ADAL" clId="{C652755C-FA0A-4EAF-A23C-164A869FCCFC}" dt="2021-04-05T21:34:44.736" v="630" actId="20577"/>
          <ac:spMkLst>
            <pc:docMk/>
            <pc:sldMk cId="2579674492" sldId="444"/>
            <ac:spMk id="3" creationId="{8D0E50DF-6144-4031-AB0C-F5E542DA4BA7}"/>
          </ac:spMkLst>
        </pc:spChg>
      </pc:sldChg>
      <pc:sldChg chg="modSp new mod">
        <pc:chgData name="Joseph Levy" userId="3766db8f-7892-44ce-ae9b-8fce39950acf" providerId="ADAL" clId="{C652755C-FA0A-4EAF-A23C-164A869FCCFC}" dt="2021-04-05T21:43:14.415" v="856" actId="12"/>
        <pc:sldMkLst>
          <pc:docMk/>
          <pc:sldMk cId="361067823" sldId="445"/>
        </pc:sldMkLst>
        <pc:spChg chg="mod">
          <ac:chgData name="Joseph Levy" userId="3766db8f-7892-44ce-ae9b-8fce39950acf" providerId="ADAL" clId="{C652755C-FA0A-4EAF-A23C-164A869FCCFC}" dt="2021-04-05T21:42:37.061" v="853" actId="20577"/>
          <ac:spMkLst>
            <pc:docMk/>
            <pc:sldMk cId="361067823" sldId="445"/>
            <ac:spMk id="2" creationId="{D8E81211-6072-4F47-8D8D-AB4177AC8D53}"/>
          </ac:spMkLst>
        </pc:spChg>
        <pc:spChg chg="mod">
          <ac:chgData name="Joseph Levy" userId="3766db8f-7892-44ce-ae9b-8fce39950acf" providerId="ADAL" clId="{C652755C-FA0A-4EAF-A23C-164A869FCCFC}" dt="2021-04-05T21:43:14.415" v="856" actId="12"/>
          <ac:spMkLst>
            <pc:docMk/>
            <pc:sldMk cId="361067823" sldId="445"/>
            <ac:spMk id="3" creationId="{EA184438-C00B-4FCD-958A-B6E4A1CCC9A5}"/>
          </ac:spMkLst>
        </pc:spChg>
      </pc:sldChg>
      <pc:sldMasterChg chg="modSp mod">
        <pc:chgData name="Joseph Levy" userId="3766db8f-7892-44ce-ae9b-8fce39950acf" providerId="ADAL" clId="{C652755C-FA0A-4EAF-A23C-164A869FCCFC}" dt="2021-04-05T21:01:44.823" v="12" actId="6549"/>
        <pc:sldMasterMkLst>
          <pc:docMk/>
          <pc:sldMasterMk cId="0" sldId="2147483648"/>
        </pc:sldMasterMkLst>
        <pc:spChg chg="mod">
          <ac:chgData name="Joseph Levy" userId="3766db8f-7892-44ce-ae9b-8fce39950acf" providerId="ADAL" clId="{C652755C-FA0A-4EAF-A23C-164A869FCCFC}" dt="2021-04-05T21:01:44.823" v="12" actId="6549"/>
          <ac:spMkLst>
            <pc:docMk/>
            <pc:sldMasterMk cId="0" sldId="2147483648"/>
            <ac:spMk id="10" creationId="{00000000-0000-0000-0000-000000000000}"/>
          </ac:spMkLst>
        </pc:spChg>
      </pc:sldMasterChg>
    </pc:docChg>
  </pc:docChgLst>
  <pc:docChgLst>
    <pc:chgData name="Joseph Levy" userId="3766db8f-7892-44ce-ae9b-8fce39950acf" providerId="ADAL" clId="{C67A7D7D-F99A-44EA-8CD6-E23E8474F0C2}"/>
    <pc:docChg chg="undo custSel addSld delSld modSld sldOrd modMainMaster">
      <pc:chgData name="Joseph Levy" userId="3766db8f-7892-44ce-ae9b-8fce39950acf" providerId="ADAL" clId="{C67A7D7D-F99A-44EA-8CD6-E23E8474F0C2}" dt="2021-03-16T01:38:56.615" v="1752" actId="20577"/>
      <pc:docMkLst>
        <pc:docMk/>
      </pc:docMkLst>
      <pc:sldChg chg="modSp mod">
        <pc:chgData name="Joseph Levy" userId="3766db8f-7892-44ce-ae9b-8fce39950acf" providerId="ADAL" clId="{C67A7D7D-F99A-44EA-8CD6-E23E8474F0C2}" dt="2021-03-15T22:49:53.137" v="1205" actId="6549"/>
        <pc:sldMkLst>
          <pc:docMk/>
          <pc:sldMk cId="0" sldId="256"/>
        </pc:sldMkLst>
        <pc:spChg chg="mod">
          <ac:chgData name="Joseph Levy" userId="3766db8f-7892-44ce-ae9b-8fce39950acf" providerId="ADAL" clId="{C67A7D7D-F99A-44EA-8CD6-E23E8474F0C2}" dt="2021-03-15T22:49:53.137" v="1205" actId="6549"/>
          <ac:spMkLst>
            <pc:docMk/>
            <pc:sldMk cId="0" sldId="256"/>
            <ac:spMk id="3074" creationId="{00000000-0000-0000-0000-000000000000}"/>
          </ac:spMkLst>
        </pc:spChg>
      </pc:sldChg>
      <pc:sldChg chg="modSp mod">
        <pc:chgData name="Joseph Levy" userId="3766db8f-7892-44ce-ae9b-8fce39950acf" providerId="ADAL" clId="{C67A7D7D-F99A-44EA-8CD6-E23E8474F0C2}" dt="2021-03-11T16:42:12.351" v="82" actId="20577"/>
        <pc:sldMkLst>
          <pc:docMk/>
          <pc:sldMk cId="0" sldId="257"/>
        </pc:sldMkLst>
        <pc:spChg chg="mod">
          <ac:chgData name="Joseph Levy" userId="3766db8f-7892-44ce-ae9b-8fce39950acf" providerId="ADAL" clId="{C67A7D7D-F99A-44EA-8CD6-E23E8474F0C2}" dt="2021-03-11T16:42:12.351" v="82" actId="20577"/>
          <ac:spMkLst>
            <pc:docMk/>
            <pc:sldMk cId="0" sldId="257"/>
            <ac:spMk id="3" creationId="{443B98C9-C847-4EA9-A208-0AE53C2FE4EA}"/>
          </ac:spMkLst>
        </pc:spChg>
      </pc:sldChg>
      <pc:sldChg chg="modSp mod">
        <pc:chgData name="Joseph Levy" userId="3766db8f-7892-44ce-ae9b-8fce39950acf" providerId="ADAL" clId="{C67A7D7D-F99A-44EA-8CD6-E23E8474F0C2}" dt="2021-03-15T21:14:07.791" v="879" actId="20577"/>
        <pc:sldMkLst>
          <pc:docMk/>
          <pc:sldMk cId="884494122" sldId="274"/>
        </pc:sldMkLst>
        <pc:spChg chg="mod">
          <ac:chgData name="Joseph Levy" userId="3766db8f-7892-44ce-ae9b-8fce39950acf" providerId="ADAL" clId="{C67A7D7D-F99A-44EA-8CD6-E23E8474F0C2}" dt="2021-03-15T21:14:07.791" v="879" actId="20577"/>
          <ac:spMkLst>
            <pc:docMk/>
            <pc:sldMk cId="884494122" sldId="274"/>
            <ac:spMk id="37891" creationId="{00000000-0000-0000-0000-000000000000}"/>
          </ac:spMkLst>
        </pc:spChg>
      </pc:sldChg>
      <pc:sldChg chg="ord">
        <pc:chgData name="Joseph Levy" userId="3766db8f-7892-44ce-ae9b-8fce39950acf" providerId="ADAL" clId="{C67A7D7D-F99A-44EA-8CD6-E23E8474F0C2}" dt="2021-03-16T01:29:31.754" v="1637"/>
        <pc:sldMkLst>
          <pc:docMk/>
          <pc:sldMk cId="1014535486" sldId="371"/>
        </pc:sldMkLst>
      </pc:sldChg>
      <pc:sldChg chg="ord">
        <pc:chgData name="Joseph Levy" userId="3766db8f-7892-44ce-ae9b-8fce39950acf" providerId="ADAL" clId="{C67A7D7D-F99A-44EA-8CD6-E23E8474F0C2}" dt="2021-03-16T01:28:57.226" v="1635"/>
        <pc:sldMkLst>
          <pc:docMk/>
          <pc:sldMk cId="228013750" sldId="372"/>
        </pc:sldMkLst>
      </pc:sldChg>
      <pc:sldChg chg="modSp mod">
        <pc:chgData name="Joseph Levy" userId="3766db8f-7892-44ce-ae9b-8fce39950acf" providerId="ADAL" clId="{C67A7D7D-F99A-44EA-8CD6-E23E8474F0C2}" dt="2021-03-15T22:50:17.205" v="1207" actId="13926"/>
        <pc:sldMkLst>
          <pc:docMk/>
          <pc:sldMk cId="1942127335" sldId="393"/>
        </pc:sldMkLst>
        <pc:spChg chg="mod">
          <ac:chgData name="Joseph Levy" userId="3766db8f-7892-44ce-ae9b-8fce39950acf" providerId="ADAL" clId="{C67A7D7D-F99A-44EA-8CD6-E23E8474F0C2}" dt="2021-03-15T22:50:17.205" v="1207" actId="13926"/>
          <ac:spMkLst>
            <pc:docMk/>
            <pc:sldMk cId="1942127335" sldId="393"/>
            <ac:spMk id="20483" creationId="{00000000-0000-0000-0000-000000000000}"/>
          </ac:spMkLst>
        </pc:spChg>
      </pc:sldChg>
      <pc:sldChg chg="modSp mod">
        <pc:chgData name="Joseph Levy" userId="3766db8f-7892-44ce-ae9b-8fce39950acf" providerId="ADAL" clId="{C67A7D7D-F99A-44EA-8CD6-E23E8474F0C2}" dt="2021-03-15T20:01:17.284" v="99" actId="404"/>
        <pc:sldMkLst>
          <pc:docMk/>
          <pc:sldMk cId="3079604625" sldId="428"/>
        </pc:sldMkLst>
        <pc:spChg chg="mod">
          <ac:chgData name="Joseph Levy" userId="3766db8f-7892-44ce-ae9b-8fce39950acf" providerId="ADAL" clId="{C67A7D7D-F99A-44EA-8CD6-E23E8474F0C2}" dt="2021-03-15T20:01:17.284" v="99" actId="404"/>
          <ac:spMkLst>
            <pc:docMk/>
            <pc:sldMk cId="3079604625" sldId="428"/>
            <ac:spMk id="20483" creationId="{00000000-0000-0000-0000-000000000000}"/>
          </ac:spMkLst>
        </pc:spChg>
      </pc:sldChg>
      <pc:sldChg chg="ord">
        <pc:chgData name="Joseph Levy" userId="3766db8f-7892-44ce-ae9b-8fce39950acf" providerId="ADAL" clId="{C67A7D7D-F99A-44EA-8CD6-E23E8474F0C2}" dt="2021-03-16T01:33:09.170" v="1643"/>
        <pc:sldMkLst>
          <pc:docMk/>
          <pc:sldMk cId="3844563764" sldId="431"/>
        </pc:sldMkLst>
      </pc:sldChg>
      <pc:sldChg chg="modSp mod">
        <pc:chgData name="Joseph Levy" userId="3766db8f-7892-44ce-ae9b-8fce39950acf" providerId="ADAL" clId="{C67A7D7D-F99A-44EA-8CD6-E23E8474F0C2}" dt="2021-03-15T23:00:02.014" v="1274" actId="20577"/>
        <pc:sldMkLst>
          <pc:docMk/>
          <pc:sldMk cId="3375089798" sldId="434"/>
        </pc:sldMkLst>
        <pc:spChg chg="mod">
          <ac:chgData name="Joseph Levy" userId="3766db8f-7892-44ce-ae9b-8fce39950acf" providerId="ADAL" clId="{C67A7D7D-F99A-44EA-8CD6-E23E8474F0C2}" dt="2021-03-15T23:00:02.014" v="1274" actId="20577"/>
          <ac:spMkLst>
            <pc:docMk/>
            <pc:sldMk cId="3375089798" sldId="434"/>
            <ac:spMk id="12290" creationId="{00000000-0000-0000-0000-000000000000}"/>
          </ac:spMkLst>
        </pc:spChg>
        <pc:spChg chg="mod">
          <ac:chgData name="Joseph Levy" userId="3766db8f-7892-44ce-ae9b-8fce39950acf" providerId="ADAL" clId="{C67A7D7D-F99A-44EA-8CD6-E23E8474F0C2}" dt="2021-03-15T22:57:02.270" v="1266" actId="6549"/>
          <ac:spMkLst>
            <pc:docMk/>
            <pc:sldMk cId="3375089798" sldId="434"/>
            <ac:spMk id="20483" creationId="{00000000-0000-0000-0000-000000000000}"/>
          </ac:spMkLst>
        </pc:spChg>
      </pc:sldChg>
      <pc:sldChg chg="modSp del mod">
        <pc:chgData name="Joseph Levy" userId="3766db8f-7892-44ce-ae9b-8fce39950acf" providerId="ADAL" clId="{C67A7D7D-F99A-44EA-8CD6-E23E8474F0C2}" dt="2021-03-16T01:06:17.501" v="1627" actId="47"/>
        <pc:sldMkLst>
          <pc:docMk/>
          <pc:sldMk cId="2631866560" sldId="435"/>
        </pc:sldMkLst>
        <pc:spChg chg="mod">
          <ac:chgData name="Joseph Levy" userId="3766db8f-7892-44ce-ae9b-8fce39950acf" providerId="ADAL" clId="{C67A7D7D-F99A-44EA-8CD6-E23E8474F0C2}" dt="2021-03-15T23:19:34.715" v="1277" actId="20577"/>
          <ac:spMkLst>
            <pc:docMk/>
            <pc:sldMk cId="2631866560" sldId="435"/>
            <ac:spMk id="2" creationId="{90304CD5-E0CA-4222-B4B3-16F58038DEB1}"/>
          </ac:spMkLst>
        </pc:spChg>
      </pc:sldChg>
      <pc:sldChg chg="modSp del mod">
        <pc:chgData name="Joseph Levy" userId="3766db8f-7892-44ce-ae9b-8fce39950acf" providerId="ADAL" clId="{C67A7D7D-F99A-44EA-8CD6-E23E8474F0C2}" dt="2021-03-16T01:06:18.091" v="1628" actId="47"/>
        <pc:sldMkLst>
          <pc:docMk/>
          <pc:sldMk cId="323163336" sldId="436"/>
        </pc:sldMkLst>
        <pc:spChg chg="mod">
          <ac:chgData name="Joseph Levy" userId="3766db8f-7892-44ce-ae9b-8fce39950acf" providerId="ADAL" clId="{C67A7D7D-F99A-44EA-8CD6-E23E8474F0C2}" dt="2021-03-15T23:19:43.621" v="1280" actId="6549"/>
          <ac:spMkLst>
            <pc:docMk/>
            <pc:sldMk cId="323163336" sldId="436"/>
            <ac:spMk id="2" creationId="{90304CD5-E0CA-4222-B4B3-16F58038DEB1}"/>
          </ac:spMkLst>
        </pc:spChg>
      </pc:sldChg>
      <pc:sldChg chg="ord">
        <pc:chgData name="Joseph Levy" userId="3766db8f-7892-44ce-ae9b-8fce39950acf" providerId="ADAL" clId="{C67A7D7D-F99A-44EA-8CD6-E23E8474F0C2}" dt="2021-03-16T01:33:54.844" v="1649"/>
        <pc:sldMkLst>
          <pc:docMk/>
          <pc:sldMk cId="3982426875" sldId="437"/>
        </pc:sldMkLst>
      </pc:sldChg>
      <pc:sldChg chg="modSp mod">
        <pc:chgData name="Joseph Levy" userId="3766db8f-7892-44ce-ae9b-8fce39950acf" providerId="ADAL" clId="{C67A7D7D-F99A-44EA-8CD6-E23E8474F0C2}" dt="2021-03-15T23:14:09.817" v="1275" actId="6549"/>
        <pc:sldMkLst>
          <pc:docMk/>
          <pc:sldMk cId="1672684765" sldId="439"/>
        </pc:sldMkLst>
        <pc:spChg chg="mod">
          <ac:chgData name="Joseph Levy" userId="3766db8f-7892-44ce-ae9b-8fce39950acf" providerId="ADAL" clId="{C67A7D7D-F99A-44EA-8CD6-E23E8474F0C2}" dt="2021-03-15T20:29:42.947" v="480" actId="14100"/>
          <ac:spMkLst>
            <pc:docMk/>
            <pc:sldMk cId="1672684765" sldId="439"/>
            <ac:spMk id="2" creationId="{583DFFDA-ECDA-455B-A186-68FED4B386A3}"/>
          </ac:spMkLst>
        </pc:spChg>
        <pc:spChg chg="mod">
          <ac:chgData name="Joseph Levy" userId="3766db8f-7892-44ce-ae9b-8fce39950acf" providerId="ADAL" clId="{C67A7D7D-F99A-44EA-8CD6-E23E8474F0C2}" dt="2021-03-15T23:14:09.817" v="1275" actId="6549"/>
          <ac:spMkLst>
            <pc:docMk/>
            <pc:sldMk cId="1672684765" sldId="439"/>
            <ac:spMk id="3" creationId="{93431956-BDA3-4349-8DF6-C717FBA89E9E}"/>
          </ac:spMkLst>
        </pc:spChg>
      </pc:sldChg>
      <pc:sldChg chg="add del ord">
        <pc:chgData name="Joseph Levy" userId="3766db8f-7892-44ce-ae9b-8fce39950acf" providerId="ADAL" clId="{C67A7D7D-F99A-44EA-8CD6-E23E8474F0C2}" dt="2021-03-16T01:06:20.082" v="1629" actId="47"/>
        <pc:sldMkLst>
          <pc:docMk/>
          <pc:sldMk cId="1603904301" sldId="440"/>
        </pc:sldMkLst>
      </pc:sldChg>
      <pc:sldChg chg="modSp new mod">
        <pc:chgData name="Joseph Levy" userId="3766db8f-7892-44ce-ae9b-8fce39950acf" providerId="ADAL" clId="{C67A7D7D-F99A-44EA-8CD6-E23E8474F0C2}" dt="2021-03-15T22:53:25.174" v="1233" actId="20577"/>
        <pc:sldMkLst>
          <pc:docMk/>
          <pc:sldMk cId="725865982" sldId="441"/>
        </pc:sldMkLst>
        <pc:spChg chg="mod">
          <ac:chgData name="Joseph Levy" userId="3766db8f-7892-44ce-ae9b-8fce39950acf" providerId="ADAL" clId="{C67A7D7D-F99A-44EA-8CD6-E23E8474F0C2}" dt="2021-03-15T20:33:10.331" v="517" actId="14100"/>
          <ac:spMkLst>
            <pc:docMk/>
            <pc:sldMk cId="725865982" sldId="441"/>
            <ac:spMk id="2" creationId="{0DF9103C-1203-4E64-AC39-DB822B2547DB}"/>
          </ac:spMkLst>
        </pc:spChg>
        <pc:spChg chg="mod">
          <ac:chgData name="Joseph Levy" userId="3766db8f-7892-44ce-ae9b-8fce39950acf" providerId="ADAL" clId="{C67A7D7D-F99A-44EA-8CD6-E23E8474F0C2}" dt="2021-03-15T22:53:25.174" v="1233" actId="20577"/>
          <ac:spMkLst>
            <pc:docMk/>
            <pc:sldMk cId="725865982" sldId="441"/>
            <ac:spMk id="3" creationId="{46960711-E870-41DC-972F-B0F1981FFA0C}"/>
          </ac:spMkLst>
        </pc:spChg>
      </pc:sldChg>
      <pc:sldChg chg="addSp delSp modSp new mod">
        <pc:chgData name="Joseph Levy" userId="3766db8f-7892-44ce-ae9b-8fce39950acf" providerId="ADAL" clId="{C67A7D7D-F99A-44EA-8CD6-E23E8474F0C2}" dt="2021-03-15T21:20:13.821" v="890" actId="6549"/>
        <pc:sldMkLst>
          <pc:docMk/>
          <pc:sldMk cId="1878239647" sldId="442"/>
        </pc:sldMkLst>
        <pc:spChg chg="mod">
          <ac:chgData name="Joseph Levy" userId="3766db8f-7892-44ce-ae9b-8fce39950acf" providerId="ADAL" clId="{C67A7D7D-F99A-44EA-8CD6-E23E8474F0C2}" dt="2021-03-15T20:47:11.617" v="740" actId="14100"/>
          <ac:spMkLst>
            <pc:docMk/>
            <pc:sldMk cId="1878239647" sldId="442"/>
            <ac:spMk id="2" creationId="{FDBB2568-73CE-4826-9AAF-4A7DBB3593C4}"/>
          </ac:spMkLst>
        </pc:spChg>
        <pc:spChg chg="add del mod">
          <ac:chgData name="Joseph Levy" userId="3766db8f-7892-44ce-ae9b-8fce39950acf" providerId="ADAL" clId="{C67A7D7D-F99A-44EA-8CD6-E23E8474F0C2}" dt="2021-03-15T20:42:00.635" v="715"/>
          <ac:spMkLst>
            <pc:docMk/>
            <pc:sldMk cId="1878239647" sldId="442"/>
            <ac:spMk id="3" creationId="{9DAC177F-CA2C-4A03-9241-036C8BE9DC58}"/>
          </ac:spMkLst>
        </pc:spChg>
        <pc:spChg chg="add del mod">
          <ac:chgData name="Joseph Levy" userId="3766db8f-7892-44ce-ae9b-8fce39950acf" providerId="ADAL" clId="{C67A7D7D-F99A-44EA-8CD6-E23E8474F0C2}" dt="2021-03-15T20:41:53.722" v="714"/>
          <ac:spMkLst>
            <pc:docMk/>
            <pc:sldMk cId="1878239647" sldId="442"/>
            <ac:spMk id="8" creationId="{90BA7844-AC83-410B-8613-6D004624D0AE}"/>
          </ac:spMkLst>
        </pc:spChg>
        <pc:spChg chg="add mod">
          <ac:chgData name="Joseph Levy" userId="3766db8f-7892-44ce-ae9b-8fce39950acf" providerId="ADAL" clId="{C67A7D7D-F99A-44EA-8CD6-E23E8474F0C2}" dt="2021-03-15T20:42:15.107" v="718" actId="403"/>
          <ac:spMkLst>
            <pc:docMk/>
            <pc:sldMk cId="1878239647" sldId="442"/>
            <ac:spMk id="10" creationId="{B63C2379-194C-4121-A51E-F57F8FE79D74}"/>
          </ac:spMkLst>
        </pc:spChg>
        <pc:spChg chg="add mod">
          <ac:chgData name="Joseph Levy" userId="3766db8f-7892-44ce-ae9b-8fce39950acf" providerId="ADAL" clId="{C67A7D7D-F99A-44EA-8CD6-E23E8474F0C2}" dt="2021-03-15T21:14:00.771" v="878" actId="20577"/>
          <ac:spMkLst>
            <pc:docMk/>
            <pc:sldMk cId="1878239647" sldId="442"/>
            <ac:spMk id="11" creationId="{1482AB87-CE13-496F-87FB-EE07E52CBCB6}"/>
          </ac:spMkLst>
        </pc:spChg>
        <pc:graphicFrameChg chg="add del mod">
          <ac:chgData name="Joseph Levy" userId="3766db8f-7892-44ce-ae9b-8fce39950acf" providerId="ADAL" clId="{C67A7D7D-F99A-44EA-8CD6-E23E8474F0C2}" dt="2021-03-15T20:41:53.722" v="714"/>
          <ac:graphicFrameMkLst>
            <pc:docMk/>
            <pc:sldMk cId="1878239647" sldId="442"/>
            <ac:graphicFrameMk id="7" creationId="{C953940D-8799-4853-B4BC-27BD00CAAF4E}"/>
          </ac:graphicFrameMkLst>
        </pc:graphicFrameChg>
        <pc:graphicFrameChg chg="add mod modGraphic">
          <ac:chgData name="Joseph Levy" userId="3766db8f-7892-44ce-ae9b-8fce39950acf" providerId="ADAL" clId="{C67A7D7D-F99A-44EA-8CD6-E23E8474F0C2}" dt="2021-03-15T21:20:13.821" v="890" actId="6549"/>
          <ac:graphicFrameMkLst>
            <pc:docMk/>
            <pc:sldMk cId="1878239647" sldId="442"/>
            <ac:graphicFrameMk id="9" creationId="{51736BF4-CAA8-41B2-B8D0-3613A64ACFCC}"/>
          </ac:graphicFrameMkLst>
        </pc:graphicFrameChg>
      </pc:sldChg>
      <pc:sldChg chg="modSp mod">
        <pc:chgData name="Joseph Levy" userId="3766db8f-7892-44ce-ae9b-8fce39950acf" providerId="ADAL" clId="{C67A7D7D-F99A-44EA-8CD6-E23E8474F0C2}" dt="2021-03-16T01:38:56.615" v="1752" actId="20577"/>
        <pc:sldMkLst>
          <pc:docMk/>
          <pc:sldMk cId="2824224599" sldId="443"/>
        </pc:sldMkLst>
        <pc:spChg chg="mod">
          <ac:chgData name="Joseph Levy" userId="3766db8f-7892-44ce-ae9b-8fce39950acf" providerId="ADAL" clId="{C67A7D7D-F99A-44EA-8CD6-E23E8474F0C2}" dt="2021-03-16T01:37:39.392" v="1689" actId="20577"/>
          <ac:spMkLst>
            <pc:docMk/>
            <pc:sldMk cId="2824224599" sldId="443"/>
            <ac:spMk id="2" creationId="{583DFFDA-ECDA-455B-A186-68FED4B386A3}"/>
          </ac:spMkLst>
        </pc:spChg>
        <pc:spChg chg="mod">
          <ac:chgData name="Joseph Levy" userId="3766db8f-7892-44ce-ae9b-8fce39950acf" providerId="ADAL" clId="{C67A7D7D-F99A-44EA-8CD6-E23E8474F0C2}" dt="2021-03-16T01:38:56.615" v="1752" actId="20577"/>
          <ac:spMkLst>
            <pc:docMk/>
            <pc:sldMk cId="2824224599" sldId="443"/>
            <ac:spMk id="3" creationId="{93431956-BDA3-4349-8DF6-C717FBA89E9E}"/>
          </ac:spMkLst>
        </pc:spChg>
      </pc:sldChg>
      <pc:sldChg chg="modSp new del mod">
        <pc:chgData name="Joseph Levy" userId="3766db8f-7892-44ce-ae9b-8fce39950acf" providerId="ADAL" clId="{C67A7D7D-F99A-44EA-8CD6-E23E8474F0C2}" dt="2021-03-16T01:06:16.272" v="1626" actId="47"/>
        <pc:sldMkLst>
          <pc:docMk/>
          <pc:sldMk cId="3003695994" sldId="443"/>
        </pc:sldMkLst>
        <pc:spChg chg="mod">
          <ac:chgData name="Joseph Levy" userId="3766db8f-7892-44ce-ae9b-8fce39950acf" providerId="ADAL" clId="{C67A7D7D-F99A-44EA-8CD6-E23E8474F0C2}" dt="2021-03-15T22:55:47.648" v="1248" actId="1076"/>
          <ac:spMkLst>
            <pc:docMk/>
            <pc:sldMk cId="3003695994" sldId="443"/>
            <ac:spMk id="2" creationId="{55C2BABC-B07A-417E-9FF3-14FC32AD7640}"/>
          </ac:spMkLst>
        </pc:spChg>
        <pc:spChg chg="mod">
          <ac:chgData name="Joseph Levy" userId="3766db8f-7892-44ce-ae9b-8fce39950acf" providerId="ADAL" clId="{C67A7D7D-F99A-44EA-8CD6-E23E8474F0C2}" dt="2021-03-15T21:53:00.715" v="1201" actId="20577"/>
          <ac:spMkLst>
            <pc:docMk/>
            <pc:sldMk cId="3003695994" sldId="443"/>
            <ac:spMk id="3" creationId="{79F0E2F7-D4CF-468D-9055-8425C1DC9A36}"/>
          </ac:spMkLst>
        </pc:spChg>
        <pc:spChg chg="mod">
          <ac:chgData name="Joseph Levy" userId="3766db8f-7892-44ce-ae9b-8fce39950acf" providerId="ADAL" clId="{C67A7D7D-F99A-44EA-8CD6-E23E8474F0C2}" dt="2021-03-15T21:52:01.588" v="1199" actId="6549"/>
          <ac:spMkLst>
            <pc:docMk/>
            <pc:sldMk cId="3003695994" sldId="443"/>
            <ac:spMk id="4" creationId="{BE014547-59B0-4818-8221-9B833B5495EC}"/>
          </ac:spMkLst>
        </pc:spChg>
      </pc:sldChg>
      <pc:sldChg chg="modSp del mod">
        <pc:chgData name="Joseph Levy" userId="3766db8f-7892-44ce-ae9b-8fce39950acf" providerId="ADAL" clId="{C67A7D7D-F99A-44EA-8CD6-E23E8474F0C2}" dt="2021-03-16T01:06:14.806" v="1625" actId="47"/>
        <pc:sldMkLst>
          <pc:docMk/>
          <pc:sldMk cId="2993228961" sldId="444"/>
        </pc:sldMkLst>
        <pc:spChg chg="mod">
          <ac:chgData name="Joseph Levy" userId="3766db8f-7892-44ce-ae9b-8fce39950acf" providerId="ADAL" clId="{C67A7D7D-F99A-44EA-8CD6-E23E8474F0C2}" dt="2021-03-16T00:18:14.201" v="1623" actId="20577"/>
          <ac:spMkLst>
            <pc:docMk/>
            <pc:sldMk cId="2993228961" sldId="444"/>
            <ac:spMk id="2" creationId="{90304CD5-E0CA-4222-B4B3-16F58038DEB1}"/>
          </ac:spMkLst>
        </pc:spChg>
        <pc:spChg chg="mod">
          <ac:chgData name="Joseph Levy" userId="3766db8f-7892-44ce-ae9b-8fce39950acf" providerId="ADAL" clId="{C67A7D7D-F99A-44EA-8CD6-E23E8474F0C2}" dt="2021-03-16T00:24:15.723" v="1624" actId="6549"/>
          <ac:spMkLst>
            <pc:docMk/>
            <pc:sldMk cId="2993228961" sldId="444"/>
            <ac:spMk id="3" creationId="{AEC1EB3D-8041-43FF-9120-901369C08F70}"/>
          </ac:spMkLst>
        </pc:spChg>
      </pc:sldChg>
      <pc:sldMasterChg chg="modSp mod">
        <pc:chgData name="Joseph Levy" userId="3766db8f-7892-44ce-ae9b-8fce39950acf" providerId="ADAL" clId="{C67A7D7D-F99A-44EA-8CD6-E23E8474F0C2}" dt="2021-03-15T22:49:38.250" v="1203" actId="6549"/>
        <pc:sldMasterMkLst>
          <pc:docMk/>
          <pc:sldMasterMk cId="0" sldId="2147483648"/>
        </pc:sldMasterMkLst>
        <pc:spChg chg="mod">
          <ac:chgData name="Joseph Levy" userId="3766db8f-7892-44ce-ae9b-8fce39950acf" providerId="ADAL" clId="{C67A7D7D-F99A-44EA-8CD6-E23E8474F0C2}" dt="2021-03-15T22:49:38.250" v="1203" actId="6549"/>
          <ac:spMkLst>
            <pc:docMk/>
            <pc:sldMasterMk cId="0" sldId="2147483648"/>
            <ac:spMk id="10" creationId="{00000000-0000-0000-0000-000000000000}"/>
          </ac:spMkLst>
        </pc:spChg>
      </pc:sldMasterChg>
    </pc:docChg>
  </pc:docChgLst>
  <pc:docChgLst>
    <pc:chgData name="Joseph Levy" userId="3766db8f-7892-44ce-ae9b-8fce39950acf" providerId="ADAL" clId="{1EBF9CFB-39F5-4BF5-9C18-8CDC4A965083}"/>
    <pc:docChg chg="undo custSel modSld">
      <pc:chgData name="Joseph Levy" userId="3766db8f-7892-44ce-ae9b-8fce39950acf" providerId="ADAL" clId="{1EBF9CFB-39F5-4BF5-9C18-8CDC4A965083}" dt="2021-04-05T22:20:04.514" v="408" actId="20577"/>
      <pc:docMkLst>
        <pc:docMk/>
      </pc:docMkLst>
      <pc:sldChg chg="modSp mod">
        <pc:chgData name="Joseph Levy" userId="3766db8f-7892-44ce-ae9b-8fce39950acf" providerId="ADAL" clId="{1EBF9CFB-39F5-4BF5-9C18-8CDC4A965083}" dt="2021-04-05T22:09:58.591" v="0" actId="20577"/>
        <pc:sldMkLst>
          <pc:docMk/>
          <pc:sldMk cId="0" sldId="257"/>
        </pc:sldMkLst>
        <pc:spChg chg="mod">
          <ac:chgData name="Joseph Levy" userId="3766db8f-7892-44ce-ae9b-8fce39950acf" providerId="ADAL" clId="{1EBF9CFB-39F5-4BF5-9C18-8CDC4A965083}" dt="2021-04-05T22:09:58.591" v="0" actId="20577"/>
          <ac:spMkLst>
            <pc:docMk/>
            <pc:sldMk cId="0" sldId="257"/>
            <ac:spMk id="4098" creationId="{00000000-0000-0000-0000-000000000000}"/>
          </ac:spMkLst>
        </pc:spChg>
      </pc:sldChg>
      <pc:sldChg chg="modSp mod">
        <pc:chgData name="Joseph Levy" userId="3766db8f-7892-44ce-ae9b-8fce39950acf" providerId="ADAL" clId="{1EBF9CFB-39F5-4BF5-9C18-8CDC4A965083}" dt="2021-04-05T22:20:04.514" v="408" actId="20577"/>
        <pc:sldMkLst>
          <pc:docMk/>
          <pc:sldMk cId="1014535486" sldId="371"/>
        </pc:sldMkLst>
        <pc:spChg chg="mod">
          <ac:chgData name="Joseph Levy" userId="3766db8f-7892-44ce-ae9b-8fce39950acf" providerId="ADAL" clId="{1EBF9CFB-39F5-4BF5-9C18-8CDC4A965083}" dt="2021-04-05T22:20:04.514" v="408" actId="20577"/>
          <ac:spMkLst>
            <pc:docMk/>
            <pc:sldMk cId="1014535486" sldId="371"/>
            <ac:spMk id="3" creationId="{00000000-0000-0000-0000-000000000000}"/>
          </ac:spMkLst>
        </pc:spChg>
      </pc:sldChg>
      <pc:sldChg chg="modSp mod">
        <pc:chgData name="Joseph Levy" userId="3766db8f-7892-44ce-ae9b-8fce39950acf" providerId="ADAL" clId="{1EBF9CFB-39F5-4BF5-9C18-8CDC4A965083}" dt="2021-04-05T22:11:34.753" v="17" actId="1076"/>
        <pc:sldMkLst>
          <pc:docMk/>
          <pc:sldMk cId="2579674492" sldId="444"/>
        </pc:sldMkLst>
        <pc:spChg chg="mod">
          <ac:chgData name="Joseph Levy" userId="3766db8f-7892-44ce-ae9b-8fce39950acf" providerId="ADAL" clId="{1EBF9CFB-39F5-4BF5-9C18-8CDC4A965083}" dt="2021-04-05T22:11:34.753" v="17" actId="1076"/>
          <ac:spMkLst>
            <pc:docMk/>
            <pc:sldMk cId="2579674492" sldId="444"/>
            <ac:spMk id="3" creationId="{8D0E50DF-6144-4031-AB0C-F5E542DA4BA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4/5/2021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80-00-AANI-proposed-resolution-on-the-comments-of-wlan-5g-interworking-report-proposed-way-forward-11-21-0438r0.ppt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1/11-21-0580-00-AANI-proposed-resolution-on-the-comments-of-wlan-5g-interworking-report-proposed-way-forward-11-21-0438r0.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580-00-AANI-proposed-resolution-on-the-comments-of-wlan-5g-interworking-report-proposed-way-forward-11-21-0438r0.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24618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solidFill>
                  <a:srgbClr val="000000"/>
                </a:solidFill>
                <a:effectLst/>
                <a:latin typeface="+mj-lt"/>
                <a:ea typeface="Calibri" panose="020F0502020204030204" pitchFamily="34" charset="0"/>
              </a:rPr>
              <a:t>802.11 ax features that address fine grain QoS for 5G flows – 13 April </a:t>
            </a:r>
            <a:endParaRPr lang="en-US" sz="28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   </a:t>
            </a:r>
          </a:p>
          <a:p>
            <a:pPr marL="742950" marR="0" lvl="1" indent="-285750">
              <a:spcBef>
                <a:spcPts val="0"/>
              </a:spcBef>
              <a:spcAft>
                <a:spcPts val="0"/>
              </a:spcAft>
              <a:buFont typeface="+mj-lt"/>
              <a:buAutoNum type="arabicPeriod"/>
              <a:tabLst>
                <a:tab pos="914400" algn="l"/>
              </a:tabLst>
            </a:pPr>
            <a:endParaRPr lang="en-US" sz="28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3"/>
              </a:rPr>
              <a:t>11-20/0013r11</a:t>
            </a:r>
            <a:r>
              <a:rPr lang="en-US" dirty="0">
                <a:effectLst/>
                <a:latin typeface="+mj-lt"/>
                <a:ea typeface="Calibri" panose="020F0502020204030204" pitchFamily="34" charset="0"/>
              </a:rPr>
              <a:t>). Significant discussion was had during the AANI SC teleconference on Monday 15 March 2021.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a:t>
            </a:r>
            <a:r>
              <a:rPr lang="en-US" dirty="0">
                <a:solidFill>
                  <a:srgbClr val="000000"/>
                </a:solidFill>
                <a:effectLst/>
                <a:latin typeface="+mj-lt"/>
                <a:ea typeface="Calibri" panose="020F0502020204030204" pitchFamily="34" charset="0"/>
              </a:rPr>
              <a:t>: </a:t>
            </a:r>
            <a:endParaRPr lang="en-US" sz="2800" dirty="0">
              <a:effectLst/>
              <a:latin typeface="+mj-lt"/>
              <a:ea typeface="Calibri" panose="020F0502020204030204" pitchFamily="34" charset="0"/>
            </a:endParaRPr>
          </a:p>
          <a:p>
            <a:pPr marL="1257300" lvl="2" indent="-457200">
              <a:spcBef>
                <a:spcPts val="200"/>
              </a:spcBef>
              <a:buFont typeface="+mj-lt"/>
              <a:buAutoNum type="alphaLcParenR"/>
              <a:defRPr/>
            </a:pPr>
            <a:r>
              <a:rPr lang="en-US" altLang="en-US" dirty="0">
                <a:hlinkClick r:id="rId4"/>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p:txBody>
          <a:bodyPr/>
          <a:lstStyle/>
          <a:p>
            <a:pPr marL="457200" indent="-457200">
              <a:buFont typeface="+mj-lt"/>
              <a:buAutoNum type="arabicPeriod"/>
            </a:pPr>
            <a:r>
              <a:rPr lang="en-US" altLang="en-US" dirty="0">
                <a:hlinkClick r:id="rId2"/>
              </a:rPr>
              <a:t>11-21/0580r0</a:t>
            </a:r>
            <a:r>
              <a:rPr lang="en-US" altLang="en-US" dirty="0"/>
              <a:t> </a:t>
            </a:r>
            <a:r>
              <a:rPr lang="en-US" altLang="en-US" sz="2400" dirty="0">
                <a:latin typeface="+mj-lt"/>
              </a:rPr>
              <a:t>“</a:t>
            </a:r>
            <a:r>
              <a:rPr lang="en-US" sz="2400" dirty="0">
                <a:latin typeface="+mj-lt"/>
              </a:rPr>
              <a:t>Proposed resolution on the comments of “WLAN/5G interworking report Proposed Way Forward(11-21/0438r0)” Hyun Seo Oh (ETRI), et. al. </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2"/>
            <a:ext cx="10361084" cy="273050"/>
          </a:xfrm>
        </p:spPr>
        <p:txBody>
          <a:bodyPr/>
          <a:lstStyle/>
          <a:p>
            <a:r>
              <a:rPr lang="en-US" altLang="en-US" dirty="0"/>
              <a:t>Future Sessions Planning</a:t>
            </a:r>
          </a:p>
        </p:txBody>
      </p:sp>
      <p:sp>
        <p:nvSpPr>
          <p:cNvPr id="37891" name="Content Placeholder 2"/>
          <p:cNvSpPr>
            <a:spLocks noGrp="1"/>
          </p:cNvSpPr>
          <p:nvPr>
            <p:ph idx="1"/>
          </p:nvPr>
        </p:nvSpPr>
        <p:spPr>
          <a:xfrm>
            <a:off x="599939" y="1038229"/>
            <a:ext cx="10992122" cy="5389562"/>
          </a:xfrm>
        </p:spPr>
        <p:txBody>
          <a:bodyPr/>
          <a:lstStyle/>
          <a:p>
            <a:r>
              <a:rPr lang="it-IT" altLang="en-US" sz="2000" dirty="0"/>
              <a:t>802.11 WG May Interim Teleconferences:</a:t>
            </a:r>
            <a:br>
              <a:rPr lang="it-IT" altLang="en-US" sz="2000" dirty="0"/>
            </a:br>
            <a:r>
              <a:rPr lang="it-IT" altLang="en-US" sz="1600" b="0" i="1" dirty="0"/>
              <a:t>AANI SC -  four meeting slot planned</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r>
              <a:rPr lang="it-IT" altLang="en-US" sz="2000" dirty="0"/>
              <a:t>AANI SC Teleconference Plan:</a:t>
            </a:r>
            <a:br>
              <a:rPr lang="it-IT" altLang="en-US" sz="2000" dirty="0"/>
            </a:br>
            <a:r>
              <a:rPr lang="it-IT" altLang="en-US" sz="1600" b="0" i="1" dirty="0">
                <a:cs typeface="+mn-cs"/>
              </a:rPr>
              <a:t>WBA LS – 802.11ax technical discussion:</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13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21 April 2021 9:00-10:00 h ET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28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endParaRPr lang="it-IT" altLang="en-US" sz="1600" b="0" i="1" dirty="0">
              <a:cs typeface="+mn-cs"/>
            </a:endParaRPr>
          </a:p>
          <a:p>
            <a:pPr marL="400050" lvl="1" indent="0"/>
            <a:r>
              <a:rPr lang="it-IT" altLang="en-US" sz="1600" i="1" dirty="0">
                <a:cs typeface="+mn-cs"/>
              </a:rPr>
              <a:t>Technical Report discussion:</a:t>
            </a:r>
          </a:p>
          <a:p>
            <a:pPr lvl="1" indent="-342900">
              <a:spcBef>
                <a:spcPts val="0"/>
              </a:spcBef>
              <a:spcAft>
                <a:spcPts val="0"/>
              </a:spcAft>
              <a:buSzPts val="1000"/>
              <a:buFont typeface="Symbol" panose="05050102010706020507" pitchFamily="18" charset="2"/>
              <a:buChar char=""/>
              <a:tabLst>
                <a:tab pos="457200" algn="l"/>
              </a:tabLst>
            </a:pPr>
            <a:r>
              <a:rPr lang="it-IT" altLang="en-US" sz="1600" b="0" i="1" dirty="0">
                <a:cs typeface="+mn-cs"/>
              </a:rPr>
              <a:t>Contribution driven</a:t>
            </a:r>
            <a:r>
              <a:rPr lang="en-US" sz="1600" dirty="0">
                <a:latin typeface="Times New Roman" panose="02020603050405020304" pitchFamily="18" charset="0"/>
              </a:rPr>
              <a: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21 April 2021 9:00-10:00 h ET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28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r>
              <a:rPr lang="it-IT" altLang="en-US" sz="1400" dirty="0">
                <a:latin typeface="Times New Roman" panose="02020603050405020304" pitchFamily="18" charset="0"/>
              </a:rPr>
              <a:t> </a:t>
            </a:r>
          </a:p>
          <a:p>
            <a:pPr lvl="1" indent="-342900">
              <a:spcBef>
                <a:spcPts val="0"/>
              </a:spcBef>
              <a:spcAft>
                <a:spcPts val="0"/>
              </a:spcAft>
              <a:buSzPts val="1000"/>
              <a:buFont typeface="Symbol" panose="05050102010706020507" pitchFamily="18" charset="2"/>
              <a:buChar char=""/>
              <a:tabLst>
                <a:tab pos="457200" algn="l"/>
              </a:tabLst>
            </a:pPr>
            <a:endParaRPr lang="it-IT" altLang="en-US" sz="1600" b="0" i="1" dirty="0">
              <a:cs typeface="+mn-cs"/>
            </a:endParaRPr>
          </a:p>
          <a:p>
            <a:pPr marL="0" indent="0">
              <a:spcBef>
                <a:spcPts val="0"/>
              </a:spcBef>
              <a:spcAft>
                <a:spcPts val="0"/>
              </a:spcAft>
              <a:buSzPts val="1000"/>
              <a:tabLst>
                <a:tab pos="457200" algn="l"/>
              </a:tabLst>
            </a:pPr>
            <a:r>
              <a:rPr lang="en-US" sz="2200" dirty="0"/>
              <a:t>WBA Report/LS </a:t>
            </a:r>
            <a:r>
              <a:rPr lang="en-US" sz="2200" dirty="0">
                <a:hlinkClick r:id="rId3"/>
              </a:rPr>
              <a:t>11-21-0170r0</a:t>
            </a:r>
            <a:r>
              <a:rPr lang="en-US" sz="2200" dirty="0"/>
              <a:t> request – 802.11ax </a:t>
            </a:r>
          </a:p>
          <a:p>
            <a:pPr marL="971550" lvl="1" indent="-457200">
              <a:buFont typeface="+mj-lt"/>
              <a:buAutoNum type="arabicPeriod"/>
            </a:pPr>
            <a:r>
              <a:rPr lang="en-US" sz="1800" dirty="0"/>
              <a:t>Contributions on 802.11ax capabilities addressing specific challenges identified in the WBA Report/LS  </a:t>
            </a:r>
          </a:p>
          <a:p>
            <a:pPr marL="971550" lvl="1" indent="-457200">
              <a:buFont typeface="+mj-lt"/>
              <a:buAutoNum type="arabicPeriod"/>
            </a:pPr>
            <a:r>
              <a:rPr lang="en-US" sz="1800" dirty="0"/>
              <a:t>Discussion/contributions reply LS text proposals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06 April 2021</a:t>
            </a:r>
          </a:p>
          <a:p>
            <a:pPr algn="ctr"/>
            <a:r>
              <a:rPr lang="en-GB" dirty="0"/>
              <a:t>Teleconference</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929217" y="4739798"/>
            <a:ext cx="9855201"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6 April 2021 09:00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General Status  [10 min.]</a:t>
            </a:r>
          </a:p>
          <a:p>
            <a:pPr marL="857250" lvl="1" indent="-457200">
              <a:spcBef>
                <a:spcPts val="200"/>
              </a:spcBef>
              <a:buFont typeface="Times New Roman" panose="02020603050405020304" pitchFamily="18" charset="0"/>
              <a:buAutoNum type="arabicPeriod"/>
              <a:defRPr/>
            </a:pPr>
            <a:r>
              <a:rPr lang="en-US" altLang="en-US" dirty="0"/>
              <a:t>Contributions:</a:t>
            </a:r>
          </a:p>
          <a:p>
            <a:pPr marL="1257300" lvl="2" indent="-457200">
              <a:spcBef>
                <a:spcPts val="200"/>
              </a:spcBef>
              <a:buFont typeface="+mj-lt"/>
              <a:buAutoNum type="alphaLcParenR"/>
              <a:defRPr/>
            </a:pPr>
            <a:r>
              <a:rPr lang="en-US" altLang="en-US" dirty="0">
                <a:hlinkClick r:id="rId3"/>
              </a:rPr>
              <a:t>11-21/0580r0</a:t>
            </a:r>
            <a:r>
              <a:rPr lang="en-US" altLang="en-US" dirty="0"/>
              <a:t> “</a:t>
            </a:r>
            <a:r>
              <a:rPr lang="en-US" b="0" i="0" dirty="0">
                <a:solidFill>
                  <a:srgbClr val="000000"/>
                </a:solidFill>
                <a:effectLst/>
                <a:latin typeface="Verdana" panose="020B0604030504040204" pitchFamily="34" charset="0"/>
              </a:rPr>
              <a:t>Proposed resolution on the comments of “WLAN/5G interworking report Proposed Way Forward(11-21/0438r0)” Hyun Seo Oh (ETRI), et. al. </a:t>
            </a:r>
          </a:p>
          <a:p>
            <a:pPr marL="857250" lvl="1" indent="-457200">
              <a:spcBef>
                <a:spcPts val="200"/>
              </a:spcBef>
              <a:buFont typeface="+mj-lt"/>
              <a:buAutoNum type="arabicPeriod"/>
              <a:defRPr/>
            </a:pPr>
            <a:r>
              <a:rPr lang="en-US" altLang="en-US" dirty="0"/>
              <a:t>Future Sessions Planning [3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April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11219</TotalTime>
  <Words>2273</Words>
  <Application>Microsoft Office PowerPoint</Application>
  <PresentationFormat>Widescreen</PresentationFormat>
  <Paragraphs>219</Paragraphs>
  <Slides>14</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Monotype Sorts</vt:lpstr>
      <vt:lpstr>Symbol</vt:lpstr>
      <vt:lpstr>Times New Roman</vt:lpstr>
      <vt:lpstr>Verdana</vt:lpstr>
      <vt:lpstr>Office Theme</vt:lpstr>
      <vt:lpstr>Document</vt:lpstr>
      <vt:lpstr>AANI SC Teleconference Agenda</vt:lpstr>
      <vt:lpstr>Abstract</vt:lpstr>
      <vt:lpstr>Reminders and Rules</vt:lpstr>
      <vt:lpstr>Agenda</vt:lpstr>
      <vt:lpstr>Guidelines for IEEE-SA Meetings</vt:lpstr>
      <vt:lpstr>Resources – URLs</vt:lpstr>
      <vt:lpstr>IEEE SA Copyright Policy</vt:lpstr>
      <vt:lpstr>IEEE SA Copyright Policy</vt:lpstr>
      <vt:lpstr>Participation in IEEE 802 Meetings</vt:lpstr>
      <vt:lpstr>AANI SC Status/Activity</vt:lpstr>
      <vt:lpstr>Status on the Proposal on Interworking</vt:lpstr>
      <vt:lpstr>Status on the Proposal on Interworking (cont.)</vt:lpstr>
      <vt:lpstr>Contributions</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5</cp:revision>
  <dcterms:created xsi:type="dcterms:W3CDTF">2021-01-13T08:32:13Z</dcterms:created>
  <dcterms:modified xsi:type="dcterms:W3CDTF">2021-04-05T22:20:24Z</dcterms:modified>
</cp:coreProperties>
</file>