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613" r:id="rId5"/>
    <p:sldId id="857" r:id="rId6"/>
    <p:sldId id="856" r:id="rId7"/>
    <p:sldId id="854" r:id="rId8"/>
    <p:sldId id="855" r:id="rId9"/>
    <p:sldId id="848" r:id="rId10"/>
    <p:sldId id="841"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F59399-8DEB-4C05-84B6-4F8B504C3826}" v="1" dt="2021-05-11T19:43:52.8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4" autoAdjust="0"/>
    <p:restoredTop sz="89250" autoAdjust="0"/>
  </p:normalViewPr>
  <p:slideViewPr>
    <p:cSldViewPr>
      <p:cViewPr varScale="1">
        <p:scale>
          <a:sx n="80" d="100"/>
          <a:sy n="80" d="100"/>
        </p:scale>
        <p:origin x="768" y="6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98F59399-8DEB-4C05-84B6-4F8B504C3826}"/>
    <pc:docChg chg="modSld modMainMaster">
      <pc:chgData name="Michael Montemurro" userId="40c20c913ca7511e" providerId="LiveId" clId="{98F59399-8DEB-4C05-84B6-4F8B504C3826}" dt="2021-05-11T21:45:40.674" v="66" actId="20577"/>
      <pc:docMkLst>
        <pc:docMk/>
      </pc:docMkLst>
      <pc:sldChg chg="modSp mod">
        <pc:chgData name="Michael Montemurro" userId="40c20c913ca7511e" providerId="LiveId" clId="{98F59399-8DEB-4C05-84B6-4F8B504C3826}" dt="2021-05-11T21:45:40.674" v="66" actId="20577"/>
        <pc:sldMkLst>
          <pc:docMk/>
          <pc:sldMk cId="3830619075" sldId="613"/>
        </pc:sldMkLst>
        <pc:spChg chg="mod">
          <ac:chgData name="Michael Montemurro" userId="40c20c913ca7511e" providerId="LiveId" clId="{98F59399-8DEB-4C05-84B6-4F8B504C3826}" dt="2021-05-11T21:45:40.674" v="66" actId="20577"/>
          <ac:spMkLst>
            <pc:docMk/>
            <pc:sldMk cId="3830619075" sldId="613"/>
            <ac:spMk id="10" creationId="{CC2AB40D-EE73-4F6E-AF6C-5BB8815A67AA}"/>
          </ac:spMkLst>
        </pc:spChg>
        <pc:spChg chg="mod">
          <ac:chgData name="Michael Montemurro" userId="40c20c913ca7511e" providerId="LiveId" clId="{98F59399-8DEB-4C05-84B6-4F8B504C3826}" dt="2021-05-11T21:45:34.322" v="62" actId="21"/>
          <ac:spMkLst>
            <pc:docMk/>
            <pc:sldMk cId="3830619075" sldId="613"/>
            <ac:spMk id="4103" creationId="{00000000-0000-0000-0000-000000000000}"/>
          </ac:spMkLst>
        </pc:spChg>
      </pc:sldChg>
      <pc:sldChg chg="modSp mod">
        <pc:chgData name="Michael Montemurro" userId="40c20c913ca7511e" providerId="LiveId" clId="{98F59399-8DEB-4C05-84B6-4F8B504C3826}" dt="2021-05-11T19:36:31.023" v="3" actId="20577"/>
        <pc:sldMkLst>
          <pc:docMk/>
          <pc:sldMk cId="2822743645" sldId="850"/>
        </pc:sldMkLst>
        <pc:spChg chg="mod">
          <ac:chgData name="Michael Montemurro" userId="40c20c913ca7511e" providerId="LiveId" clId="{98F59399-8DEB-4C05-84B6-4F8B504C3826}" dt="2021-05-11T19:36:31.023" v="3" actId="20577"/>
          <ac:spMkLst>
            <pc:docMk/>
            <pc:sldMk cId="2822743645" sldId="850"/>
            <ac:spMk id="5" creationId="{5C289E12-1085-4168-A398-0F7249308ABA}"/>
          </ac:spMkLst>
        </pc:spChg>
      </pc:sldChg>
      <pc:sldChg chg="modSp mod">
        <pc:chgData name="Michael Montemurro" userId="40c20c913ca7511e" providerId="LiveId" clId="{98F59399-8DEB-4C05-84B6-4F8B504C3826}" dt="2021-05-11T20:09:47.596" v="61" actId="20577"/>
        <pc:sldMkLst>
          <pc:docMk/>
          <pc:sldMk cId="1554063236" sldId="857"/>
        </pc:sldMkLst>
        <pc:spChg chg="mod">
          <ac:chgData name="Michael Montemurro" userId="40c20c913ca7511e" providerId="LiveId" clId="{98F59399-8DEB-4C05-84B6-4F8B504C3826}" dt="2021-05-11T20:09:47.596" v="61" actId="20577"/>
          <ac:spMkLst>
            <pc:docMk/>
            <pc:sldMk cId="1554063236" sldId="857"/>
            <ac:spMk id="5" creationId="{312E63CB-7AA4-47E9-A213-073D8CADFEE1}"/>
          </ac:spMkLst>
        </pc:spChg>
      </pc:sldChg>
      <pc:sldMasterChg chg="modSp mod">
        <pc:chgData name="Michael Montemurro" userId="40c20c913ca7511e" providerId="LiveId" clId="{98F59399-8DEB-4C05-84B6-4F8B504C3826}" dt="2021-05-11T19:36:24.026" v="1" actId="20577"/>
        <pc:sldMasterMkLst>
          <pc:docMk/>
          <pc:sldMasterMk cId="0" sldId="2147483648"/>
        </pc:sldMasterMkLst>
        <pc:spChg chg="mod">
          <ac:chgData name="Michael Montemurro" userId="40c20c913ca7511e" providerId="LiveId" clId="{98F59399-8DEB-4C05-84B6-4F8B504C3826}" dt="2021-05-11T19:36:24.026"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94585" y="27081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0583</a:t>
            </a:r>
            <a:r>
              <a:rPr lang="en-US" altLang="en-US" sz="1800" b="1" dirty="0"/>
              <a:t>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email/stds-802-11-tgm/msg02118.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1-01-000m-telecon-minutes-for-revme-april-19-and-26.docx" TargetMode="External"/><Relationship Id="rId2" Type="http://schemas.openxmlformats.org/officeDocument/2006/relationships/hyperlink" Target="https://mentor.ieee.org/802.11/dcn/21/11-21-0643-00-000m-telecon-minutes-for-revme-march-9-11-2021.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2021-05-11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10</a:t>
            </a:fld>
            <a:endParaRPr lang="en-US"/>
          </a:p>
        </p:txBody>
      </p:sp>
    </p:spTree>
    <p:extLst>
      <p:ext uri="{BB962C8B-B14F-4D97-AF65-F5344CB8AC3E}">
        <p14:creationId xmlns:p14="http://schemas.microsoft.com/office/powerpoint/2010/main" val="227347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5917322" y="6522234"/>
            <a:ext cx="509755" cy="169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B74CED-02C4-451C-81A1-54AA048A0B81}" type="slidenum">
              <a:rPr lang="en-GB" altLang="en-US" sz="1200" b="0"/>
              <a:pPr>
                <a:spcBef>
                  <a:spcPct val="0"/>
                </a:spcBef>
                <a:buFontTx/>
                <a:buNone/>
              </a:pPr>
              <a:t>11</a:t>
            </a:fld>
            <a:endParaRPr lang="en-GB" altLang="en-US" sz="1200" b="0" dirty="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8910637" y="6490384"/>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5882075" y="6492731"/>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C2C82FC-35C6-4DD5-81BB-F21CC8C32E82}" type="slidenum">
              <a:rPr lang="en-GB" altLang="en-US" sz="1200" b="0"/>
              <a:pPr>
                <a:spcBef>
                  <a:spcPct val="0"/>
                </a:spcBef>
                <a:buFontTx/>
                <a:buNone/>
              </a:pPr>
              <a:t>12</a:t>
            </a:fld>
            <a:endParaRPr lang="en-GB" altLang="en-US" sz="1200" b="0"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8986837" y="6523875"/>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5917322" y="650138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B133AFC-0E33-4D9E-982B-9D1A062E4145}" type="slidenum">
              <a:rPr lang="en-US" altLang="en-US" sz="1200" b="0"/>
              <a:pPr>
                <a:spcBef>
                  <a:spcPct val="0"/>
                </a:spcBef>
                <a:buFontTx/>
                <a:buNone/>
              </a:pPr>
              <a:t>13</a:t>
            </a:fld>
            <a:endParaRPr lang="en-US" altLang="en-US" sz="1200" b="0" dirty="0"/>
          </a:p>
        </p:txBody>
      </p:sp>
      <p:sp>
        <p:nvSpPr>
          <p:cNvPr id="12294" name="Footer Placeholder 4"/>
          <p:cNvSpPr>
            <a:spLocks noGrp="1"/>
          </p:cNvSpPr>
          <p:nvPr>
            <p:ph type="ftr" sz="quarter" idx="10"/>
          </p:nvPr>
        </p:nvSpPr>
        <p:spPr>
          <a:xfrm>
            <a:off x="8915400" y="6501900"/>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59173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3A51F8-B52A-4D59-8BAA-7FAA032BE274}" type="slidenum">
              <a:rPr lang="en-US" altLang="en-US" sz="1200" b="0"/>
              <a:pPr>
                <a:spcBef>
                  <a:spcPct val="0"/>
                </a:spcBef>
                <a:buFontTx/>
                <a:buNone/>
              </a:pPr>
              <a:t>14</a:t>
            </a:fld>
            <a:endParaRPr lang="en-US" altLang="en-US" sz="1200" b="0" dirty="0"/>
          </a:p>
        </p:txBody>
      </p:sp>
      <p:sp>
        <p:nvSpPr>
          <p:cNvPr id="13318" name="Footer Placeholder 4"/>
          <p:cNvSpPr>
            <a:spLocks noGrp="1"/>
          </p:cNvSpPr>
          <p:nvPr>
            <p:ph type="ftr" sz="quarter" idx="10"/>
          </p:nvPr>
        </p:nvSpPr>
        <p:spPr>
          <a:xfrm>
            <a:off x="8948738"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79222" y="648435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15</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8796337" y="6496235"/>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917322" y="647783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16</a:t>
            </a:fld>
            <a:endParaRPr lang="en-GB" altLang="en-US" sz="1200" b="0" dirty="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8872537" y="647835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41122" y="6541532"/>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17</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8796337" y="6513931"/>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5879222" y="6502932"/>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852B5388-3BBF-490A-8288-2D06EFF5B0E2}" type="slidenum">
              <a:rPr lang="en-GB" altLang="en-US" sz="1200" b="0"/>
              <a:pPr>
                <a:spcBef>
                  <a:spcPct val="0"/>
                </a:spcBef>
                <a:buFontTx/>
                <a:buNone/>
              </a:pPr>
              <a:t>18</a:t>
            </a:fld>
            <a:endParaRPr lang="en-GB" altLang="en-US" sz="1200" b="0" dirty="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8915400" y="6475929"/>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5841122" y="6541532"/>
            <a:ext cx="509755" cy="2103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29DFF84-D4AD-4376-8FE2-83D981F752E7}" type="slidenum">
              <a:rPr lang="en-GB" altLang="en-US" sz="1200" b="0"/>
              <a:pPr>
                <a:spcBef>
                  <a:spcPct val="0"/>
                </a:spcBef>
                <a:buFontTx/>
                <a:buNone/>
              </a:pPr>
              <a:t>19</a:t>
            </a:fld>
            <a:endParaRPr lang="en-GB" altLang="en-US" sz="1200" b="0" dirty="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8915400" y="650704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5841122" y="6475929"/>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D29FD15-C8C6-4C3A-8122-F78641BD8AE7}" type="slidenum">
              <a:rPr lang="en-US" altLang="en-US" sz="1200" b="0"/>
              <a:pPr>
                <a:spcBef>
                  <a:spcPct val="0"/>
                </a:spcBef>
                <a:buFontTx/>
                <a:buNone/>
              </a:pPr>
              <a:t>20</a:t>
            </a:fld>
            <a:endParaRPr lang="en-US" altLang="en-US" sz="1200" b="0" dirty="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
        <p:nvSpPr>
          <p:cNvPr id="17413" name="Footer Placeholder 4"/>
          <p:cNvSpPr>
            <a:spLocks noGrp="1"/>
          </p:cNvSpPr>
          <p:nvPr>
            <p:ph type="ftr" sz="quarter" idx="10"/>
          </p:nvPr>
        </p:nvSpPr>
        <p:spPr>
          <a:xfrm>
            <a:off x="8915400"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xfrm>
            <a:off x="5879594" y="651444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201003-0ED1-41BE-B15E-A3F7676968BE}" type="slidenum">
              <a:rPr lang="en-US" altLang="en-US" sz="1200" b="0"/>
              <a:pPr>
                <a:spcBef>
                  <a:spcPct val="0"/>
                </a:spcBef>
                <a:buFontTx/>
                <a:buNone/>
              </a:pPr>
              <a:t>3</a:t>
            </a:fld>
            <a:endParaRPr lang="en-US" altLang="en-US" sz="1200" b="0" dirty="0"/>
          </a:p>
        </p:txBody>
      </p:sp>
      <p:sp>
        <p:nvSpPr>
          <p:cNvPr id="8195" name="Rectangle 3"/>
          <p:cNvSpPr>
            <a:spLocks noGrp="1" noChangeArrowheads="1"/>
          </p:cNvSpPr>
          <p:nvPr>
            <p:ph type="body" idx="4294967295"/>
          </p:nvPr>
        </p:nvSpPr>
        <p:spPr>
          <a:xfrm>
            <a:off x="2209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8915400" y="6514447"/>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371600"/>
            <a:ext cx="4800600" cy="2879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11, 4pm ET</a:t>
            </a:r>
          </a:p>
          <a:p>
            <a:pPr lvl="1"/>
            <a:r>
              <a:rPr lang="en-US" altLang="en-US" sz="1400" dirty="0"/>
              <a:t>Chair’s Welcome, Policy &amp; patent reminder</a:t>
            </a:r>
          </a:p>
          <a:p>
            <a:pPr lvl="1"/>
            <a:r>
              <a:rPr lang="en-US" altLang="en-US" sz="1400" dirty="0"/>
              <a:t>Approve agenda</a:t>
            </a:r>
          </a:p>
          <a:p>
            <a:pPr lvl="1"/>
            <a:r>
              <a:rPr lang="en-US" altLang="en-US" sz="1400" dirty="0"/>
              <a:t>Minutes Approval</a:t>
            </a:r>
          </a:p>
          <a:p>
            <a:pPr lvl="1"/>
            <a:r>
              <a:rPr lang="en-US" altLang="en-US" sz="1400" dirty="0"/>
              <a:t>Editor Report</a:t>
            </a:r>
          </a:p>
          <a:p>
            <a:pPr lvl="1"/>
            <a:r>
              <a:rPr lang="en-GB" sz="1400" dirty="0"/>
              <a:t>Comment Resolution</a:t>
            </a:r>
          </a:p>
          <a:p>
            <a:pPr lvl="2"/>
            <a:r>
              <a:rPr lang="pt-BR" sz="1100" i="1" dirty="0"/>
              <a:t>Announcement: Call for contribution on 11-21/787 </a:t>
            </a:r>
          </a:p>
          <a:p>
            <a:pPr lvl="2"/>
            <a:r>
              <a:rPr lang="pt-BR" sz="1100" dirty="0"/>
              <a:t>11-21/695–Montemurro (Huawei) – CIDs 51-80</a:t>
            </a:r>
          </a:p>
          <a:p>
            <a:pPr lvl="2"/>
            <a:r>
              <a:rPr lang="pt-BR" sz="1100" dirty="0"/>
              <a:t>11-21/766 – David Goodall (Morse)  - 11ah interop issue</a:t>
            </a:r>
          </a:p>
          <a:p>
            <a:pPr lvl="2"/>
            <a:r>
              <a:rPr lang="pt-BR" sz="1100" dirty="0"/>
              <a:t>Mark Rison (Samsung) – CIDs 315, 276, 238, 559</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495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May 13, 4pm ET</a:t>
            </a:r>
          </a:p>
          <a:p>
            <a:pPr lvl="1"/>
            <a:r>
              <a:rPr lang="en-CA" altLang="en-US" sz="1400" dirty="0"/>
              <a:t>Motions – doc 11-21/758r0</a:t>
            </a:r>
          </a:p>
          <a:p>
            <a:pPr lvl="1"/>
            <a:r>
              <a:rPr lang="en-CA" altLang="en-US" sz="1400" dirty="0"/>
              <a:t>Issues</a:t>
            </a:r>
            <a:endParaRPr lang="en-CA" altLang="en-US" sz="600" dirty="0"/>
          </a:p>
          <a:p>
            <a:pPr lvl="1"/>
            <a:r>
              <a:rPr lang="en-CA" altLang="en-US" sz="1400" dirty="0"/>
              <a:t>Comment Resolution</a:t>
            </a:r>
          </a:p>
          <a:p>
            <a:pPr lvl="2"/>
            <a:r>
              <a:rPr lang="en-CA" dirty="0"/>
              <a:t>11-21/769 – Emily (Intel) – Editor CIDs (1hr)</a:t>
            </a:r>
          </a:p>
          <a:p>
            <a:pPr lvl="2"/>
            <a:r>
              <a:rPr lang="en-CA" dirty="0"/>
              <a:t>11-21/730, 11-21/803 – Edward (Huawei) – Editor2 CIDs</a:t>
            </a:r>
          </a:p>
          <a:p>
            <a:pPr lvl="2"/>
            <a:r>
              <a:rPr lang="pt-BR" sz="1200" dirty="0"/>
              <a:t>11-21/790 – Youhan Kim – 6 GHz CIDs</a:t>
            </a:r>
          </a:p>
          <a:p>
            <a:pPr lvl="2"/>
            <a:r>
              <a:rPr lang="pt-BR" sz="1200"/>
              <a:t>11-21/688 - Ganesh Venkatesan (Intel) – CIDs</a:t>
            </a:r>
            <a:endParaRPr lang="en-CA" dirty="0"/>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800" y="4419600"/>
            <a:ext cx="46482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12, 4pm ET</a:t>
            </a:r>
          </a:p>
          <a:p>
            <a:pPr lvl="1"/>
            <a:r>
              <a:rPr lang="en-CA" altLang="en-US" sz="1400" dirty="0"/>
              <a:t>Comment Resolution (Security CIDs)</a:t>
            </a:r>
          </a:p>
          <a:p>
            <a:pPr lvl="2"/>
            <a:r>
              <a:rPr lang="en-CA" dirty="0"/>
              <a:t>11-21/716 – Dan Harkins (HPE)</a:t>
            </a:r>
          </a:p>
          <a:p>
            <a:pPr lvl="2"/>
            <a:r>
              <a:rPr lang="en-CA" dirty="0"/>
              <a:t>11-21/735 – Mark Rison (Samsung)</a:t>
            </a:r>
          </a:p>
          <a:p>
            <a:pPr lvl="2"/>
            <a:r>
              <a:rPr lang="en-CA" altLang="en-US" dirty="0">
                <a:hlinkClick r:id="rId3"/>
              </a:rPr>
              <a:t>Msg02118</a:t>
            </a:r>
            <a:r>
              <a:rPr lang="en-CA" altLang="en-US" dirty="0"/>
              <a:t> – Mark Rison (Samsung)</a:t>
            </a:r>
          </a:p>
          <a:p>
            <a:pPr lvl="2"/>
            <a:r>
              <a:rPr lang="en-CA" altLang="en-US" dirty="0"/>
              <a:t>11-21/762 – Montemurro (Huawei)</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marL="0" indent="0">
              <a:lnSpc>
                <a:spcPct val="80000"/>
              </a:lnSpc>
              <a:buNone/>
            </a:pPr>
            <a:r>
              <a:rPr lang="en-US" altLang="en-US" sz="2800" dirty="0"/>
              <a:t>the March plenary session as </a:t>
            </a:r>
          </a:p>
          <a:p>
            <a:pPr lvl="1">
              <a:lnSpc>
                <a:spcPct val="80000"/>
              </a:lnSpc>
            </a:pPr>
            <a:r>
              <a:rPr lang="en-US" altLang="en-US" sz="2400" dirty="0">
                <a:hlinkClick r:id="rId2"/>
              </a:rPr>
              <a:t>https://mentor.ieee.org/802.11/dcn/21/11-21-0643-00-000m-telecon-minutes-for-revme-march-9-11-2021.docx</a:t>
            </a:r>
            <a:r>
              <a:rPr lang="en-US" altLang="en-US" sz="2400" dirty="0"/>
              <a:t> </a:t>
            </a:r>
            <a:endParaRPr lang="en-US" altLang="en-US" dirty="0"/>
          </a:p>
          <a:p>
            <a:pPr marL="0" indent="0">
              <a:lnSpc>
                <a:spcPct val="80000"/>
              </a:lnSpc>
              <a:buNone/>
            </a:pPr>
            <a:r>
              <a:rPr lang="en-US" altLang="en-US" sz="2800" dirty="0"/>
              <a:t>and</a:t>
            </a:r>
            <a:r>
              <a:rPr lang="en-US" altLang="en-US" dirty="0"/>
              <a:t> </a:t>
            </a:r>
            <a:r>
              <a:rPr lang="en-US" altLang="en-US" sz="2800" dirty="0"/>
              <a:t>teleconferences for April 19 and April 26:</a:t>
            </a:r>
          </a:p>
          <a:p>
            <a:pPr lvl="1">
              <a:lnSpc>
                <a:spcPct val="80000"/>
              </a:lnSpc>
            </a:pPr>
            <a:r>
              <a:rPr lang="en-US" altLang="en-US" sz="2400" dirty="0">
                <a:hlinkClick r:id="rId3"/>
              </a:rPr>
              <a:t>https://mentor.ieee.org/802.11/dcn/21/11-21-0691-01-000m-telecon-minutes-for-revme-april-19-and-26.docx</a:t>
            </a:r>
            <a:r>
              <a:rPr lang="en-US" altLang="en-US" sz="2400" dirty="0"/>
              <a:t> </a:t>
            </a:r>
          </a:p>
          <a:p>
            <a:pPr marL="457200" lvl="1" indent="0">
              <a:lnSpc>
                <a:spcPct val="80000"/>
              </a:lnSpc>
              <a:buNone/>
            </a:pPr>
            <a:endParaRPr lang="en-US" altLang="en-US" sz="2400" dirty="0"/>
          </a:p>
          <a:p>
            <a:pPr marL="457200" lvl="1" indent="0">
              <a:lnSpc>
                <a:spcPct val="80000"/>
              </a:lnSpc>
              <a:buNone/>
            </a:pPr>
            <a:endParaRPr lang="en-US" altLang="en-US" sz="24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solidFill>
                  <a:srgbClr val="FF3300"/>
                </a:solidFill>
              </a:rPr>
              <a:t>March 2021– Initial meeting, issue comment collection on IEEE Std 802.11-2020 (if published)</a:t>
            </a:r>
          </a:p>
          <a:p>
            <a:pPr>
              <a:lnSpc>
                <a:spcPct val="80000"/>
              </a:lnSpc>
            </a:pPr>
            <a:r>
              <a:rPr lang="en-US" altLang="en-US" sz="2000" dirty="0">
                <a:solidFill>
                  <a:srgbClr val="FF3300"/>
                </a:solidFill>
              </a:rPr>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6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May 24 </a:t>
            </a:r>
          </a:p>
          <a:p>
            <a:pPr marL="0" indent="0">
              <a:lnSpc>
                <a:spcPct val="80000"/>
              </a:lnSpc>
              <a:buNone/>
            </a:pPr>
            <a:endParaRPr lang="en-US" altLang="en-US" sz="2000" dirty="0"/>
          </a:p>
          <a:p>
            <a:pPr>
              <a:lnSpc>
                <a:spcPct val="80000"/>
              </a:lnSpc>
            </a:pPr>
            <a:r>
              <a:rPr lang="en-US" altLang="en-US" sz="2000" dirty="0"/>
              <a:t>Mar xx, Apr xx – Monday 10am ET, 2hrs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109566</TotalTime>
  <Words>2225</Words>
  <Application>Microsoft Office PowerPoint</Application>
  <PresentationFormat>Widescreen</PresentationFormat>
  <Paragraphs>241</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REVme Agenda</vt:lpstr>
      <vt:lpstr>REVme minutes approval</vt:lpstr>
      <vt:lpstr>REVme Issues</vt:lpstr>
      <vt:lpstr>TGme Timeline</vt:lpstr>
      <vt:lpstr>Motion to Approve Initial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11-21/583</dc:title>
  <dc:subject>Task Group AY November 2015 Meeting Agenda</dc:subject>
  <dc:creator>"mmontemurro@blackberry.com" &lt;mmontemurro@blackberry.com&gt;</dc:creator>
  <cp:keywords>May 2021</cp:keywords>
  <dc:description/>
  <cp:lastModifiedBy>Michael Montemurro</cp:lastModifiedBy>
  <cp:revision>4588</cp:revision>
  <cp:lastPrinted>2014-11-04T15:04:57Z</cp:lastPrinted>
  <dcterms:created xsi:type="dcterms:W3CDTF">2007-04-17T18:10:23Z</dcterms:created>
  <dcterms:modified xsi:type="dcterms:W3CDTF">2021-05-11T21:46:02Z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