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423" r:id="rId4"/>
    <p:sldId id="613" r:id="rId5"/>
    <p:sldId id="857" r:id="rId6"/>
    <p:sldId id="856" r:id="rId7"/>
    <p:sldId id="854" r:id="rId8"/>
    <p:sldId id="855" r:id="rId9"/>
    <p:sldId id="848" r:id="rId10"/>
    <p:sldId id="841"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613"/>
            <p14:sldId id="857"/>
            <p14:sldId id="856"/>
            <p14:sldId id="854"/>
            <p14:sldId id="855"/>
            <p14:sldId id="848"/>
            <p14:sldId id="841"/>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363FC8-5035-40C3-A063-2FDE0830AF06}" v="32" dt="2021-05-04T14:38:58.6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89250" autoAdjust="0"/>
  </p:normalViewPr>
  <p:slideViewPr>
    <p:cSldViewPr>
      <p:cViewPr varScale="1">
        <p:scale>
          <a:sx n="80" d="100"/>
          <a:sy n="80" d="100"/>
        </p:scale>
        <p:origin x="468" y="7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Montemurro" userId="40c20c913ca7511e" providerId="LiveId" clId="{05363FC8-5035-40C3-A063-2FDE0830AF06}"/>
    <pc:docChg chg="custSel modSld modMainMaster">
      <pc:chgData name="Michael Montemurro" userId="40c20c913ca7511e" providerId="LiveId" clId="{05363FC8-5035-40C3-A063-2FDE0830AF06}" dt="2021-05-04T14:38:58.619" v="95" actId="1076"/>
      <pc:docMkLst>
        <pc:docMk/>
      </pc:docMkLst>
      <pc:sldChg chg="modSp mod">
        <pc:chgData name="Michael Montemurro" userId="40c20c913ca7511e" providerId="LiveId" clId="{05363FC8-5035-40C3-A063-2FDE0830AF06}" dt="2021-05-04T14:35:14.984" v="68" actId="1076"/>
        <pc:sldMkLst>
          <pc:docMk/>
          <pc:sldMk cId="0" sldId="423"/>
        </pc:sldMkLst>
        <pc:spChg chg="mod">
          <ac:chgData name="Michael Montemurro" userId="40c20c913ca7511e" providerId="LiveId" clId="{05363FC8-5035-40C3-A063-2FDE0830AF06}" dt="2021-05-04T14:35:14.984" v="68" actId="1076"/>
          <ac:spMkLst>
            <pc:docMk/>
            <pc:sldMk cId="0" sldId="423"/>
            <ac:spMk id="8194" creationId="{00000000-0000-0000-0000-000000000000}"/>
          </ac:spMkLst>
        </pc:spChg>
        <pc:spChg chg="mod">
          <ac:chgData name="Michael Montemurro" userId="40c20c913ca7511e" providerId="LiveId" clId="{05363FC8-5035-40C3-A063-2FDE0830AF06}" dt="2021-05-04T14:34:11.607" v="65" actId="20577"/>
          <ac:spMkLst>
            <pc:docMk/>
            <pc:sldMk cId="0" sldId="423"/>
            <ac:spMk id="8195" creationId="{00000000-0000-0000-0000-000000000000}"/>
          </ac:spMkLst>
        </pc:spChg>
        <pc:spChg chg="mod">
          <ac:chgData name="Michael Montemurro" userId="40c20c913ca7511e" providerId="LiveId" clId="{05363FC8-5035-40C3-A063-2FDE0830AF06}" dt="2021-05-04T14:35:10.264" v="67" actId="1076"/>
          <ac:spMkLst>
            <pc:docMk/>
            <pc:sldMk cId="0" sldId="423"/>
            <ac:spMk id="8197" creationId="{00000000-0000-0000-0000-000000000000}"/>
          </ac:spMkLst>
        </pc:spChg>
      </pc:sldChg>
      <pc:sldChg chg="modSp">
        <pc:chgData name="Michael Montemurro" userId="40c20c913ca7511e" providerId="LiveId" clId="{05363FC8-5035-40C3-A063-2FDE0830AF06}" dt="2021-05-04T14:38:44.069" v="93" actId="1076"/>
        <pc:sldMkLst>
          <pc:docMk/>
          <pc:sldMk cId="0" sldId="458"/>
        </pc:sldMkLst>
        <pc:spChg chg="mod">
          <ac:chgData name="Michael Montemurro" userId="40c20c913ca7511e" providerId="LiveId" clId="{05363FC8-5035-40C3-A063-2FDE0830AF06}" dt="2021-05-04T14:38:44.069" v="93" actId="1076"/>
          <ac:spMkLst>
            <pc:docMk/>
            <pc:sldMk cId="0" sldId="458"/>
            <ac:spMk id="12293" creationId="{00000000-0000-0000-0000-000000000000}"/>
          </ac:spMkLst>
        </pc:spChg>
        <pc:spChg chg="mod">
          <ac:chgData name="Michael Montemurro" userId="40c20c913ca7511e" providerId="LiveId" clId="{05363FC8-5035-40C3-A063-2FDE0830AF06}" dt="2021-05-04T14:38:33.134" v="92" actId="1076"/>
          <ac:spMkLst>
            <pc:docMk/>
            <pc:sldMk cId="0" sldId="458"/>
            <ac:spMk id="12294" creationId="{00000000-0000-0000-0000-000000000000}"/>
          </ac:spMkLst>
        </pc:spChg>
      </pc:sldChg>
      <pc:sldChg chg="modSp">
        <pc:chgData name="Michael Montemurro" userId="40c20c913ca7511e" providerId="LiveId" clId="{05363FC8-5035-40C3-A063-2FDE0830AF06}" dt="2021-05-04T14:38:22.510" v="91" actId="1076"/>
        <pc:sldMkLst>
          <pc:docMk/>
          <pc:sldMk cId="0" sldId="489"/>
        </pc:sldMkLst>
        <pc:spChg chg="mod">
          <ac:chgData name="Michael Montemurro" userId="40c20c913ca7511e" providerId="LiveId" clId="{05363FC8-5035-40C3-A063-2FDE0830AF06}" dt="2021-05-04T14:38:14.075" v="90" actId="1076"/>
          <ac:spMkLst>
            <pc:docMk/>
            <pc:sldMk cId="0" sldId="489"/>
            <ac:spMk id="13317" creationId="{00000000-0000-0000-0000-000000000000}"/>
          </ac:spMkLst>
        </pc:spChg>
        <pc:spChg chg="mod">
          <ac:chgData name="Michael Montemurro" userId="40c20c913ca7511e" providerId="LiveId" clId="{05363FC8-5035-40C3-A063-2FDE0830AF06}" dt="2021-05-04T14:38:22.510" v="91" actId="1076"/>
          <ac:spMkLst>
            <pc:docMk/>
            <pc:sldMk cId="0" sldId="489"/>
            <ac:spMk id="13318" creationId="{00000000-0000-0000-0000-000000000000}"/>
          </ac:spMkLst>
        </pc:spChg>
      </pc:sldChg>
      <pc:sldChg chg="modSp">
        <pc:chgData name="Michael Montemurro" userId="40c20c913ca7511e" providerId="LiveId" clId="{05363FC8-5035-40C3-A063-2FDE0830AF06}" dt="2021-05-04T14:36:39.794" v="75" actId="1076"/>
        <pc:sldMkLst>
          <pc:docMk/>
          <pc:sldMk cId="0" sldId="746"/>
        </pc:sldMkLst>
        <pc:spChg chg="mod">
          <ac:chgData name="Michael Montemurro" userId="40c20c913ca7511e" providerId="LiveId" clId="{05363FC8-5035-40C3-A063-2FDE0830AF06}" dt="2021-05-04T14:36:39.794" v="75" actId="1076"/>
          <ac:spMkLst>
            <pc:docMk/>
            <pc:sldMk cId="0" sldId="746"/>
            <ac:spMk id="17410" creationId="{00000000-0000-0000-0000-000000000000}"/>
          </ac:spMkLst>
        </pc:spChg>
        <pc:spChg chg="mod">
          <ac:chgData name="Michael Montemurro" userId="40c20c913ca7511e" providerId="LiveId" clId="{05363FC8-5035-40C3-A063-2FDE0830AF06}" dt="2021-05-04T14:36:31.847" v="73" actId="1076"/>
          <ac:spMkLst>
            <pc:docMk/>
            <pc:sldMk cId="0" sldId="746"/>
            <ac:spMk id="17413" creationId="{00000000-0000-0000-0000-000000000000}"/>
          </ac:spMkLst>
        </pc:spChg>
      </pc:sldChg>
      <pc:sldChg chg="modSp">
        <pc:chgData name="Michael Montemurro" userId="40c20c913ca7511e" providerId="LiveId" clId="{05363FC8-5035-40C3-A063-2FDE0830AF06}" dt="2021-05-04T14:37:29.517" v="84" actId="1076"/>
        <pc:sldMkLst>
          <pc:docMk/>
          <pc:sldMk cId="0" sldId="749"/>
        </pc:sldMkLst>
        <pc:spChg chg="mod">
          <ac:chgData name="Michael Montemurro" userId="40c20c913ca7511e" providerId="LiveId" clId="{05363FC8-5035-40C3-A063-2FDE0830AF06}" dt="2021-05-04T14:37:29.517" v="84" actId="1076"/>
          <ac:spMkLst>
            <pc:docMk/>
            <pc:sldMk cId="0" sldId="749"/>
            <ac:spMk id="14338" creationId="{00000000-0000-0000-0000-000000000000}"/>
          </ac:spMkLst>
        </pc:spChg>
        <pc:spChg chg="mod">
          <ac:chgData name="Michael Montemurro" userId="40c20c913ca7511e" providerId="LiveId" clId="{05363FC8-5035-40C3-A063-2FDE0830AF06}" dt="2021-05-04T14:37:21.124" v="82" actId="1076"/>
          <ac:spMkLst>
            <pc:docMk/>
            <pc:sldMk cId="0" sldId="749"/>
            <ac:spMk id="14340" creationId="{00000000-0000-0000-0000-000000000000}"/>
          </ac:spMkLst>
        </pc:spChg>
      </pc:sldChg>
      <pc:sldChg chg="modSp">
        <pc:chgData name="Michael Montemurro" userId="40c20c913ca7511e" providerId="LiveId" clId="{05363FC8-5035-40C3-A063-2FDE0830AF06}" dt="2021-05-04T14:38:58.619" v="95" actId="1076"/>
        <pc:sldMkLst>
          <pc:docMk/>
          <pc:sldMk cId="0" sldId="754"/>
        </pc:sldMkLst>
        <pc:spChg chg="mod">
          <ac:chgData name="Michael Montemurro" userId="40c20c913ca7511e" providerId="LiveId" clId="{05363FC8-5035-40C3-A063-2FDE0830AF06}" dt="2021-05-04T14:38:58.619" v="95" actId="1076"/>
          <ac:spMkLst>
            <pc:docMk/>
            <pc:sldMk cId="0" sldId="754"/>
            <ac:spMk id="10242" creationId="{00000000-0000-0000-0000-000000000000}"/>
          </ac:spMkLst>
        </pc:spChg>
        <pc:spChg chg="mod">
          <ac:chgData name="Michael Montemurro" userId="40c20c913ca7511e" providerId="LiveId" clId="{05363FC8-5035-40C3-A063-2FDE0830AF06}" dt="2021-05-04T14:35:42.811" v="69" actId="1076"/>
          <ac:spMkLst>
            <pc:docMk/>
            <pc:sldMk cId="0" sldId="754"/>
            <ac:spMk id="10246" creationId="{00000000-0000-0000-0000-000000000000}"/>
          </ac:spMkLst>
        </pc:spChg>
      </pc:sldChg>
      <pc:sldChg chg="modSp">
        <pc:chgData name="Michael Montemurro" userId="40c20c913ca7511e" providerId="LiveId" clId="{05363FC8-5035-40C3-A063-2FDE0830AF06}" dt="2021-05-04T14:36:05.209" v="71" actId="1076"/>
        <pc:sldMkLst>
          <pc:docMk/>
          <pc:sldMk cId="0" sldId="755"/>
        </pc:sldMkLst>
        <pc:spChg chg="mod">
          <ac:chgData name="Michael Montemurro" userId="40c20c913ca7511e" providerId="LiveId" clId="{05363FC8-5035-40C3-A063-2FDE0830AF06}" dt="2021-05-04T14:36:05.209" v="71" actId="1076"/>
          <ac:spMkLst>
            <pc:docMk/>
            <pc:sldMk cId="0" sldId="755"/>
            <ac:spMk id="11266" creationId="{00000000-0000-0000-0000-000000000000}"/>
          </ac:spMkLst>
        </pc:spChg>
        <pc:spChg chg="mod">
          <ac:chgData name="Michael Montemurro" userId="40c20c913ca7511e" providerId="LiveId" clId="{05363FC8-5035-40C3-A063-2FDE0830AF06}" dt="2021-05-04T14:36:01.636" v="70" actId="1076"/>
          <ac:spMkLst>
            <pc:docMk/>
            <pc:sldMk cId="0" sldId="755"/>
            <ac:spMk id="11270" creationId="{00000000-0000-0000-0000-000000000000}"/>
          </ac:spMkLst>
        </pc:spChg>
      </pc:sldChg>
      <pc:sldChg chg="modSp">
        <pc:chgData name="Michael Montemurro" userId="40c20c913ca7511e" providerId="LiveId" clId="{05363FC8-5035-40C3-A063-2FDE0830AF06}" dt="2021-05-04T14:37:12.684" v="81" actId="1076"/>
        <pc:sldMkLst>
          <pc:docMk/>
          <pc:sldMk cId="0" sldId="767"/>
        </pc:sldMkLst>
        <pc:spChg chg="mod">
          <ac:chgData name="Michael Montemurro" userId="40c20c913ca7511e" providerId="LiveId" clId="{05363FC8-5035-40C3-A063-2FDE0830AF06}" dt="2021-05-04T14:37:12.684" v="81" actId="1076"/>
          <ac:spMkLst>
            <pc:docMk/>
            <pc:sldMk cId="0" sldId="767"/>
            <ac:spMk id="15362" creationId="{00000000-0000-0000-0000-000000000000}"/>
          </ac:spMkLst>
        </pc:spChg>
        <pc:spChg chg="mod">
          <ac:chgData name="Michael Montemurro" userId="40c20c913ca7511e" providerId="LiveId" clId="{05363FC8-5035-40C3-A063-2FDE0830AF06}" dt="2021-05-04T14:37:08.304" v="80" actId="1076"/>
          <ac:spMkLst>
            <pc:docMk/>
            <pc:sldMk cId="0" sldId="767"/>
            <ac:spMk id="15364" creationId="{00000000-0000-0000-0000-000000000000}"/>
          </ac:spMkLst>
        </pc:spChg>
      </pc:sldChg>
      <pc:sldChg chg="modSp">
        <pc:chgData name="Michael Montemurro" userId="40c20c913ca7511e" providerId="LiveId" clId="{05363FC8-5035-40C3-A063-2FDE0830AF06}" dt="2021-05-04T14:37:00.152" v="79" actId="1076"/>
        <pc:sldMkLst>
          <pc:docMk/>
          <pc:sldMk cId="0" sldId="768"/>
        </pc:sldMkLst>
        <pc:spChg chg="mod">
          <ac:chgData name="Michael Montemurro" userId="40c20c913ca7511e" providerId="LiveId" clId="{05363FC8-5035-40C3-A063-2FDE0830AF06}" dt="2021-05-04T14:36:52.802" v="78" actId="14100"/>
          <ac:spMkLst>
            <pc:docMk/>
            <pc:sldMk cId="0" sldId="768"/>
            <ac:spMk id="16386" creationId="{00000000-0000-0000-0000-000000000000}"/>
          </ac:spMkLst>
        </pc:spChg>
        <pc:spChg chg="mod">
          <ac:chgData name="Michael Montemurro" userId="40c20c913ca7511e" providerId="LiveId" clId="{05363FC8-5035-40C3-A063-2FDE0830AF06}" dt="2021-05-04T14:37:00.152" v="79" actId="1076"/>
          <ac:spMkLst>
            <pc:docMk/>
            <pc:sldMk cId="0" sldId="768"/>
            <ac:spMk id="16388" creationId="{00000000-0000-0000-0000-000000000000}"/>
          </ac:spMkLst>
        </pc:spChg>
      </pc:sldChg>
      <pc:sldChg chg="modSp">
        <pc:chgData name="Michael Montemurro" userId="40c20c913ca7511e" providerId="LiveId" clId="{05363FC8-5035-40C3-A063-2FDE0830AF06}" dt="2021-05-04T14:38:03.718" v="89" actId="1076"/>
        <pc:sldMkLst>
          <pc:docMk/>
          <pc:sldMk cId="839395014" sldId="814"/>
        </pc:sldMkLst>
        <pc:spChg chg="mod">
          <ac:chgData name="Michael Montemurro" userId="40c20c913ca7511e" providerId="LiveId" clId="{05363FC8-5035-40C3-A063-2FDE0830AF06}" dt="2021-05-04T14:37:57.801" v="88" actId="1076"/>
          <ac:spMkLst>
            <pc:docMk/>
            <pc:sldMk cId="839395014" sldId="814"/>
            <ac:spMk id="14338" creationId="{00000000-0000-0000-0000-000000000000}"/>
          </ac:spMkLst>
        </pc:spChg>
        <pc:spChg chg="mod">
          <ac:chgData name="Michael Montemurro" userId="40c20c913ca7511e" providerId="LiveId" clId="{05363FC8-5035-40C3-A063-2FDE0830AF06}" dt="2021-05-04T14:38:03.718" v="89" actId="1076"/>
          <ac:spMkLst>
            <pc:docMk/>
            <pc:sldMk cId="839395014" sldId="814"/>
            <ac:spMk id="14340" creationId="{00000000-0000-0000-0000-000000000000}"/>
          </ac:spMkLst>
        </pc:spChg>
      </pc:sldChg>
      <pc:sldChg chg="modSp">
        <pc:chgData name="Michael Montemurro" userId="40c20c913ca7511e" providerId="LiveId" clId="{05363FC8-5035-40C3-A063-2FDE0830AF06}" dt="2021-05-04T14:37:45.387" v="86" actId="1076"/>
        <pc:sldMkLst>
          <pc:docMk/>
          <pc:sldMk cId="2855512876" sldId="815"/>
        </pc:sldMkLst>
        <pc:spChg chg="mod">
          <ac:chgData name="Michael Montemurro" userId="40c20c913ca7511e" providerId="LiveId" clId="{05363FC8-5035-40C3-A063-2FDE0830AF06}" dt="2021-05-04T14:37:39.796" v="85" actId="1076"/>
          <ac:spMkLst>
            <pc:docMk/>
            <pc:sldMk cId="2855512876" sldId="815"/>
            <ac:spMk id="14338" creationId="{00000000-0000-0000-0000-000000000000}"/>
          </ac:spMkLst>
        </pc:spChg>
        <pc:spChg chg="mod">
          <ac:chgData name="Michael Montemurro" userId="40c20c913ca7511e" providerId="LiveId" clId="{05363FC8-5035-40C3-A063-2FDE0830AF06}" dt="2021-05-04T14:37:45.387" v="86" actId="1076"/>
          <ac:spMkLst>
            <pc:docMk/>
            <pc:sldMk cId="2855512876" sldId="815"/>
            <ac:spMk id="14340" creationId="{00000000-0000-0000-0000-000000000000}"/>
          </ac:spMkLst>
        </pc:spChg>
      </pc:sldChg>
      <pc:sldChg chg="modSp mod">
        <pc:chgData name="Michael Montemurro" userId="40c20c913ca7511e" providerId="LiveId" clId="{05363FC8-5035-40C3-A063-2FDE0830AF06}" dt="2021-05-04T14:32:11.371" v="5" actId="20577"/>
        <pc:sldMkLst>
          <pc:docMk/>
          <pc:sldMk cId="2822743645" sldId="850"/>
        </pc:sldMkLst>
        <pc:spChg chg="mod">
          <ac:chgData name="Michael Montemurro" userId="40c20c913ca7511e" providerId="LiveId" clId="{05363FC8-5035-40C3-A063-2FDE0830AF06}" dt="2021-05-04T14:32:11.371" v="5" actId="20577"/>
          <ac:spMkLst>
            <pc:docMk/>
            <pc:sldMk cId="2822743645" sldId="850"/>
            <ac:spMk id="5" creationId="{5C289E12-1085-4168-A398-0F7249308ABA}"/>
          </ac:spMkLst>
        </pc:spChg>
      </pc:sldChg>
      <pc:sldChg chg="modSp mod">
        <pc:chgData name="Michael Montemurro" userId="40c20c913ca7511e" providerId="LiveId" clId="{05363FC8-5035-40C3-A063-2FDE0830AF06}" dt="2021-05-04T14:33:42.102" v="59" actId="20577"/>
        <pc:sldMkLst>
          <pc:docMk/>
          <pc:sldMk cId="1554063236" sldId="857"/>
        </pc:sldMkLst>
        <pc:spChg chg="mod">
          <ac:chgData name="Michael Montemurro" userId="40c20c913ca7511e" providerId="LiveId" clId="{05363FC8-5035-40C3-A063-2FDE0830AF06}" dt="2021-05-04T14:33:42.102" v="59" actId="20577"/>
          <ac:spMkLst>
            <pc:docMk/>
            <pc:sldMk cId="1554063236" sldId="857"/>
            <ac:spMk id="5" creationId="{312E63CB-7AA4-47E9-A213-073D8CADFEE1}"/>
          </ac:spMkLst>
        </pc:spChg>
      </pc:sldChg>
      <pc:sldMasterChg chg="modSp mod">
        <pc:chgData name="Michael Montemurro" userId="40c20c913ca7511e" providerId="LiveId" clId="{05363FC8-5035-40C3-A063-2FDE0830AF06}" dt="2021-05-04T14:34:56.438" v="66" actId="14100"/>
        <pc:sldMasterMkLst>
          <pc:docMk/>
          <pc:sldMasterMk cId="0" sldId="2147483648"/>
        </pc:sldMasterMkLst>
        <pc:spChg chg="mod">
          <ac:chgData name="Michael Montemurro" userId="40c20c913ca7511e" providerId="LiveId" clId="{05363FC8-5035-40C3-A063-2FDE0830AF06}" dt="2021-05-04T14:34:56.438" v="66" actId="14100"/>
          <ac:spMkLst>
            <pc:docMk/>
            <pc:sldMasterMk cId="0" sldId="2147483648"/>
            <ac:spMk id="1029" creationId="{00000000-0000-0000-0000-000000000000}"/>
          </ac:spMkLst>
        </pc:spChg>
        <pc:spChg chg="mod">
          <ac:chgData name="Michael Montemurro" userId="40c20c913ca7511e" providerId="LiveId" clId="{05363FC8-5035-40C3-A063-2FDE0830AF06}" dt="2021-05-04T14:31:31.123"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4</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9372599" y="6475412"/>
            <a:ext cx="2019301" cy="18461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a:t>
            </a:r>
            <a:r>
              <a:rPr lang="en-US" altLang="zh-CN" sz="1800" b="1" dirty="0"/>
              <a:t>0583</a:t>
            </a:r>
            <a:r>
              <a:rPr lang="en-US" altLang="en-US" sz="1800" b="1" dirty="0"/>
              <a:t>r1</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a:t>
            </a:r>
            <a:r>
              <a:rPr lang="en-US" altLang="en-US" sz="1800" b="1" dirty="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email/stds-802-11-tgm/msg02118.html"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1/11-21-0691-00-000m-telecon-minutes-for-revme-april-19-and-26.docx" TargetMode="External"/><Relationship Id="rId2" Type="http://schemas.openxmlformats.org/officeDocument/2006/relationships/hyperlink" Target="https://mentor.ieee.org/802.11/dcn/21/11-21-0643-00-000m-telecon-minutes-for-revme-march-9-11-2021.docx"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March 2021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2021-05-04</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BE49A66-10E4-482A-B44C-8B941F90CD2C}"/>
              </a:ext>
            </a:extLst>
          </p:cNvPr>
          <p:cNvSpPr>
            <a:spLocks noGrp="1"/>
          </p:cNvSpPr>
          <p:nvPr>
            <p:ph type="title"/>
          </p:nvPr>
        </p:nvSpPr>
        <p:spPr/>
        <p:txBody>
          <a:bodyPr/>
          <a:lstStyle/>
          <a:p>
            <a:r>
              <a:rPr lang="en-CA" dirty="0"/>
              <a:t>References</a:t>
            </a:r>
          </a:p>
        </p:txBody>
      </p:sp>
      <p:sp>
        <p:nvSpPr>
          <p:cNvPr id="9" name="Content Placeholder 8">
            <a:extLst>
              <a:ext uri="{FF2B5EF4-FFF2-40B4-BE49-F238E27FC236}">
                <a16:creationId xmlns:a16="http://schemas.microsoft.com/office/drawing/2014/main" id="{20939F91-CE37-4F18-912A-ADD7E6A2777F}"/>
              </a:ext>
            </a:extLst>
          </p:cNvPr>
          <p:cNvSpPr>
            <a:spLocks noGrp="1"/>
          </p:cNvSpPr>
          <p:nvPr>
            <p:ph idx="1"/>
          </p:nvPr>
        </p:nvSpPr>
        <p:spPr/>
        <p:txBody>
          <a:bodyPr/>
          <a:lstStyle/>
          <a:p>
            <a:pPr marL="0" indent="0">
              <a:buNone/>
            </a:pPr>
            <a:endParaRPr lang="en-CA" sz="2000" dirty="0"/>
          </a:p>
        </p:txBody>
      </p:sp>
      <p:sp>
        <p:nvSpPr>
          <p:cNvPr id="6" name="Footer Placeholder 5">
            <a:extLst>
              <a:ext uri="{FF2B5EF4-FFF2-40B4-BE49-F238E27FC236}">
                <a16:creationId xmlns:a16="http://schemas.microsoft.com/office/drawing/2014/main" id="{68E5C1F5-AABE-49FB-9C5B-1CCBA1F4BBF1}"/>
              </a:ext>
            </a:extLst>
          </p:cNvPr>
          <p:cNvSpPr>
            <a:spLocks noGrp="1"/>
          </p:cNvSpPr>
          <p:nvPr>
            <p:ph type="ftr" sz="quarter" idx="10"/>
          </p:nvPr>
        </p:nvSpPr>
        <p:spPr/>
        <p:txBody>
          <a:bodyPr/>
          <a:lstStyle/>
          <a:p>
            <a:pPr>
              <a:defRPr/>
            </a:pPr>
            <a:r>
              <a:rPr lang="en-US"/>
              <a:t>Michael Montemurro, Huawei</a:t>
            </a:r>
          </a:p>
        </p:txBody>
      </p:sp>
      <p:sp>
        <p:nvSpPr>
          <p:cNvPr id="7" name="Slide Number Placeholder 6">
            <a:extLst>
              <a:ext uri="{FF2B5EF4-FFF2-40B4-BE49-F238E27FC236}">
                <a16:creationId xmlns:a16="http://schemas.microsoft.com/office/drawing/2014/main" id="{0340304E-4FD7-4EA3-923C-381ECACBF3D5}"/>
              </a:ext>
            </a:extLst>
          </p:cNvPr>
          <p:cNvSpPr>
            <a:spLocks noGrp="1"/>
          </p:cNvSpPr>
          <p:nvPr>
            <p:ph type="sldNum" sz="quarter" idx="11"/>
          </p:nvPr>
        </p:nvSpPr>
        <p:spPr>
          <a:xfrm>
            <a:off x="5930396" y="6475413"/>
            <a:ext cx="432811" cy="184666"/>
          </a:xfrm>
        </p:spPr>
        <p:txBody>
          <a:bodyPr/>
          <a:lstStyle/>
          <a:p>
            <a:pPr>
              <a:defRPr/>
            </a:pPr>
            <a:r>
              <a:rPr lang="en-US"/>
              <a:t>Slide </a:t>
            </a:r>
            <a:fld id="{0E93BDA3-DD93-4E4E-8EDC-3FA158570F5C}" type="slidenum">
              <a:rPr lang="en-US" smtClean="0"/>
              <a:pPr>
                <a:defRPr/>
              </a:pPr>
              <a:t>10</a:t>
            </a:fld>
            <a:endParaRPr lang="en-US"/>
          </a:p>
        </p:txBody>
      </p:sp>
    </p:spTree>
    <p:extLst>
      <p:ext uri="{BB962C8B-B14F-4D97-AF65-F5344CB8AC3E}">
        <p14:creationId xmlns:p14="http://schemas.microsoft.com/office/powerpoint/2010/main" val="2273474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5917322" y="6522234"/>
            <a:ext cx="509755" cy="16969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ACB74CED-02C4-451C-81A1-54AA048A0B81}" type="slidenum">
              <a:rPr lang="en-GB" altLang="en-US" sz="1200" b="0"/>
              <a:pPr>
                <a:spcBef>
                  <a:spcPct val="0"/>
                </a:spcBef>
                <a:buFontTx/>
                <a:buNone/>
              </a:pPr>
              <a:t>11</a:t>
            </a:fld>
            <a:endParaRPr lang="en-GB" altLang="en-US" sz="1200" b="0" dirty="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8910637" y="6490384"/>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5882075" y="6492731"/>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4C2C82FC-35C6-4DD5-81BB-F21CC8C32E82}" type="slidenum">
              <a:rPr lang="en-GB" altLang="en-US" sz="1200" b="0"/>
              <a:pPr>
                <a:spcBef>
                  <a:spcPct val="0"/>
                </a:spcBef>
                <a:buFontTx/>
                <a:buNone/>
              </a:pPr>
              <a:t>12</a:t>
            </a:fld>
            <a:endParaRPr lang="en-GB" altLang="en-US" sz="1200" b="0"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8986837" y="6523875"/>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xfrm>
            <a:off x="5917322" y="6501384"/>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B133AFC-0E33-4D9E-982B-9D1A062E4145}" type="slidenum">
              <a:rPr lang="en-US" altLang="en-US" sz="1200" b="0"/>
              <a:pPr>
                <a:spcBef>
                  <a:spcPct val="0"/>
                </a:spcBef>
                <a:buFontTx/>
                <a:buNone/>
              </a:pPr>
              <a:t>13</a:t>
            </a:fld>
            <a:endParaRPr lang="en-US" altLang="en-US" sz="1200" b="0" dirty="0"/>
          </a:p>
        </p:txBody>
      </p:sp>
      <p:sp>
        <p:nvSpPr>
          <p:cNvPr id="12294" name="Footer Placeholder 4"/>
          <p:cNvSpPr>
            <a:spLocks noGrp="1"/>
          </p:cNvSpPr>
          <p:nvPr>
            <p:ph type="ftr" sz="quarter" idx="10"/>
          </p:nvPr>
        </p:nvSpPr>
        <p:spPr>
          <a:xfrm>
            <a:off x="8915400" y="6501900"/>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xfrm>
            <a:off x="59173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3A51F8-B52A-4D59-8BAA-7FAA032BE274}" type="slidenum">
              <a:rPr lang="en-US" altLang="en-US" sz="1200" b="0"/>
              <a:pPr>
                <a:spcBef>
                  <a:spcPct val="0"/>
                </a:spcBef>
                <a:buFontTx/>
                <a:buNone/>
              </a:pPr>
              <a:t>14</a:t>
            </a:fld>
            <a:endParaRPr lang="en-US" altLang="en-US" sz="1200" b="0" dirty="0"/>
          </a:p>
        </p:txBody>
      </p:sp>
      <p:sp>
        <p:nvSpPr>
          <p:cNvPr id="13318" name="Footer Placeholder 4"/>
          <p:cNvSpPr>
            <a:spLocks noGrp="1"/>
          </p:cNvSpPr>
          <p:nvPr>
            <p:ph type="ftr" sz="quarter" idx="10"/>
          </p:nvPr>
        </p:nvSpPr>
        <p:spPr>
          <a:xfrm>
            <a:off x="8948738" y="6475929"/>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5879222" y="6484354"/>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AC393B81-2A37-4AC6-B37C-A7C340EF8F51}" type="slidenum">
              <a:rPr lang="en-GB" altLang="en-US" sz="1200" b="0"/>
              <a:pPr>
                <a:spcBef>
                  <a:spcPct val="0"/>
                </a:spcBef>
                <a:buFontTx/>
                <a:buNone/>
              </a:pPr>
              <a:t>15</a:t>
            </a:fld>
            <a:endParaRPr lang="en-GB" altLang="en-US" sz="1200" b="0" dirty="0"/>
          </a:p>
        </p:txBody>
      </p:sp>
      <p:sp>
        <p:nvSpPr>
          <p:cNvPr id="14339" name="Rectangle 2"/>
          <p:cNvSpPr>
            <a:spLocks noGrp="1" noChangeArrowheads="1"/>
          </p:cNvSpPr>
          <p:nvPr>
            <p:ph type="body" idx="1"/>
          </p:nvPr>
        </p:nvSpPr>
        <p:spPr>
          <a:xfrm>
            <a:off x="2209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8796337" y="6496235"/>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5917322" y="647783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AC393B81-2A37-4AC6-B37C-A7C340EF8F51}" type="slidenum">
              <a:rPr lang="en-GB" altLang="en-US" sz="1200" b="0"/>
              <a:pPr>
                <a:spcBef>
                  <a:spcPct val="0"/>
                </a:spcBef>
                <a:buFontTx/>
                <a:buNone/>
              </a:pPr>
              <a:t>16</a:t>
            </a:fld>
            <a:endParaRPr lang="en-GB" altLang="en-US" sz="1200" b="0" dirty="0"/>
          </a:p>
        </p:txBody>
      </p:sp>
      <p:sp>
        <p:nvSpPr>
          <p:cNvPr id="14339" name="Rectangle 2"/>
          <p:cNvSpPr>
            <a:spLocks noGrp="1" noChangeArrowheads="1"/>
          </p:cNvSpPr>
          <p:nvPr>
            <p:ph type="body" idx="1"/>
          </p:nvPr>
        </p:nvSpPr>
        <p:spPr>
          <a:xfrm>
            <a:off x="2209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8872537" y="647835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5841122" y="6541532"/>
            <a:ext cx="50975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AC393B81-2A37-4AC6-B37C-A7C340EF8F51}" type="slidenum">
              <a:rPr lang="en-GB" altLang="en-US" sz="1200" b="0"/>
              <a:pPr>
                <a:spcBef>
                  <a:spcPct val="0"/>
                </a:spcBef>
                <a:buFontTx/>
                <a:buNone/>
              </a:pPr>
              <a:t>17</a:t>
            </a:fld>
            <a:endParaRPr lang="en-GB" altLang="en-US" sz="1200" b="0" dirty="0"/>
          </a:p>
        </p:txBody>
      </p:sp>
      <p:sp>
        <p:nvSpPr>
          <p:cNvPr id="14339" name="Rectangle 2"/>
          <p:cNvSpPr>
            <a:spLocks noGrp="1" noChangeArrowheads="1"/>
          </p:cNvSpPr>
          <p:nvPr>
            <p:ph type="body" idx="1"/>
          </p:nvPr>
        </p:nvSpPr>
        <p:spPr>
          <a:xfrm>
            <a:off x="2209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8796337" y="6513931"/>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xfrm>
            <a:off x="5879222" y="6502932"/>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852B5388-3BBF-490A-8288-2D06EFF5B0E2}" type="slidenum">
              <a:rPr lang="en-GB" altLang="en-US" sz="1200" b="0"/>
              <a:pPr>
                <a:spcBef>
                  <a:spcPct val="0"/>
                </a:spcBef>
                <a:buFontTx/>
                <a:buNone/>
              </a:pPr>
              <a:t>18</a:t>
            </a:fld>
            <a:endParaRPr lang="en-GB" altLang="en-US" sz="1200" b="0" dirty="0"/>
          </a:p>
        </p:txBody>
      </p:sp>
      <p:sp>
        <p:nvSpPr>
          <p:cNvPr id="15363" name="Rectangle 2"/>
          <p:cNvSpPr>
            <a:spLocks noGrp="1" noChangeArrowheads="1"/>
          </p:cNvSpPr>
          <p:nvPr>
            <p:ph type="body" idx="1"/>
          </p:nvPr>
        </p:nvSpPr>
        <p:spPr>
          <a:xfrm>
            <a:off x="2209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8915400" y="6475929"/>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xfrm>
            <a:off x="5841122" y="6541532"/>
            <a:ext cx="509755" cy="21036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dirty="0"/>
              <a:t>Slide </a:t>
            </a:r>
            <a:fld id="{429DFF84-D4AD-4376-8FE2-83D981F752E7}" type="slidenum">
              <a:rPr lang="en-GB" altLang="en-US" sz="1200" b="0"/>
              <a:pPr>
                <a:spcBef>
                  <a:spcPct val="0"/>
                </a:spcBef>
                <a:buFontTx/>
                <a:buNone/>
              </a:pPr>
              <a:t>19</a:t>
            </a:fld>
            <a:endParaRPr lang="en-GB" altLang="en-US" sz="1200" b="0" dirty="0"/>
          </a:p>
        </p:txBody>
      </p:sp>
      <p:sp>
        <p:nvSpPr>
          <p:cNvPr id="16387" name="Rectangle 2"/>
          <p:cNvSpPr>
            <a:spLocks noGrp="1" noChangeArrowheads="1"/>
          </p:cNvSpPr>
          <p:nvPr>
            <p:ph type="body" idx="1"/>
          </p:nvPr>
        </p:nvSpPr>
        <p:spPr>
          <a:xfrm>
            <a:off x="2209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8915400" y="650704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TGme</a:t>
            </a:r>
            <a:r>
              <a:rPr lang="en-US" altLang="en-US" dirty="0"/>
              <a:t> agenda for the May 2021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xfrm>
            <a:off x="5841122" y="6475929"/>
            <a:ext cx="50975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D29FD15-C8C6-4C3A-8122-F78641BD8AE7}" type="slidenum">
              <a:rPr lang="en-US" altLang="en-US" sz="1200" b="0"/>
              <a:pPr>
                <a:spcBef>
                  <a:spcPct val="0"/>
                </a:spcBef>
                <a:buFontTx/>
                <a:buNone/>
              </a:pPr>
              <a:t>20</a:t>
            </a:fld>
            <a:endParaRPr lang="en-US" altLang="en-US" sz="1200" b="0" dirty="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
        <p:nvSpPr>
          <p:cNvPr id="17413" name="Footer Placeholder 4"/>
          <p:cNvSpPr>
            <a:spLocks noGrp="1"/>
          </p:cNvSpPr>
          <p:nvPr>
            <p:ph type="ftr" sz="quarter" idx="10"/>
          </p:nvPr>
        </p:nvSpPr>
        <p:spPr>
          <a:xfrm>
            <a:off x="8915400" y="6475929"/>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xfrm>
            <a:off x="5879594" y="651444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7201003-0ED1-41BE-B15E-A3F7676968BE}" type="slidenum">
              <a:rPr lang="en-US" altLang="en-US" sz="1200" b="0"/>
              <a:pPr>
                <a:spcBef>
                  <a:spcPct val="0"/>
                </a:spcBef>
                <a:buFontTx/>
                <a:buNone/>
              </a:pPr>
              <a:t>3</a:t>
            </a:fld>
            <a:endParaRPr lang="en-US" altLang="en-US" sz="1200" b="0" dirty="0"/>
          </a:p>
        </p:txBody>
      </p:sp>
      <p:sp>
        <p:nvSpPr>
          <p:cNvPr id="8195" name="Rectangle 3"/>
          <p:cNvSpPr>
            <a:spLocks noGrp="1" noChangeArrowheads="1"/>
          </p:cNvSpPr>
          <p:nvPr>
            <p:ph type="body" idx="4294967295"/>
          </p:nvPr>
        </p:nvSpPr>
        <p:spPr>
          <a:xfrm>
            <a:off x="2209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dirty="0">
                <a:solidFill>
                  <a:schemeClr val="tx2"/>
                </a:solidFill>
              </a:rPr>
              <a:t>Chair’s Welcome and Patent Reminder</a:t>
            </a:r>
          </a:p>
        </p:txBody>
      </p:sp>
      <p:sp>
        <p:nvSpPr>
          <p:cNvPr id="8197" name="Footer Placeholder 4"/>
          <p:cNvSpPr>
            <a:spLocks noGrp="1"/>
          </p:cNvSpPr>
          <p:nvPr>
            <p:ph type="ftr" sz="quarter" idx="10"/>
          </p:nvPr>
        </p:nvSpPr>
        <p:spPr>
          <a:xfrm>
            <a:off x="8915400" y="6514447"/>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Michael Montemurro, Huawei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4</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219200" y="1371600"/>
            <a:ext cx="4495800"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May 11, 4pm ET</a:t>
            </a:r>
          </a:p>
          <a:p>
            <a:pPr lvl="1"/>
            <a:r>
              <a:rPr lang="en-US" altLang="en-US" sz="1400" dirty="0"/>
              <a:t>Chair’s Welcome, Policy &amp; patent reminder</a:t>
            </a:r>
          </a:p>
          <a:p>
            <a:pPr lvl="1"/>
            <a:r>
              <a:rPr lang="en-US" altLang="en-US" sz="1400" dirty="0"/>
              <a:t>Approve agenda</a:t>
            </a:r>
          </a:p>
          <a:p>
            <a:pPr lvl="1"/>
            <a:r>
              <a:rPr lang="en-US" altLang="en-US" sz="1400" dirty="0"/>
              <a:t>Minutes Approval</a:t>
            </a:r>
          </a:p>
          <a:p>
            <a:pPr lvl="1"/>
            <a:r>
              <a:rPr lang="en-US" altLang="en-US" sz="1400" dirty="0"/>
              <a:t>Editor Report</a:t>
            </a:r>
          </a:p>
          <a:p>
            <a:pPr lvl="1"/>
            <a:r>
              <a:rPr lang="en-GB" sz="1400" dirty="0"/>
              <a:t>Comment Resolution</a:t>
            </a:r>
          </a:p>
          <a:p>
            <a:pPr lvl="2"/>
            <a:r>
              <a:rPr lang="pt-BR" sz="1100" dirty="0"/>
              <a:t>11-21/695–Montemurro (Huawei) – CIDs 51-80</a:t>
            </a:r>
          </a:p>
          <a:p>
            <a:pPr lvl="2"/>
            <a:r>
              <a:rPr lang="pt-BR" sz="1100" dirty="0"/>
              <a:t>11-21/688 - Ganesh Venkatesan (Intel) – CIDs</a:t>
            </a:r>
          </a:p>
          <a:p>
            <a:pPr lvl="2"/>
            <a:r>
              <a:rPr lang="pt-BR" sz="1100" dirty="0"/>
              <a:t>Mark Rison (Samsung) – CIDs 315, 276, 238, 559</a:t>
            </a:r>
          </a:p>
          <a:p>
            <a:pPr lvl="1"/>
            <a:r>
              <a:rPr lang="en-US" altLang="en-US" sz="14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98870" y="1431758"/>
            <a:ext cx="4010025"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May 13, 4pm ET</a:t>
            </a:r>
          </a:p>
          <a:p>
            <a:pPr lvl="1"/>
            <a:r>
              <a:rPr lang="en-CA" altLang="en-US" sz="1400" dirty="0"/>
              <a:t>Motions</a:t>
            </a:r>
          </a:p>
          <a:p>
            <a:pPr lvl="1"/>
            <a:r>
              <a:rPr lang="en-CA" altLang="en-US" sz="1400" dirty="0"/>
              <a:t>Issues</a:t>
            </a:r>
            <a:endParaRPr lang="en-CA" altLang="en-US" sz="600" dirty="0"/>
          </a:p>
          <a:p>
            <a:pPr lvl="1"/>
            <a:r>
              <a:rPr lang="en-CA" altLang="en-US" sz="1400" dirty="0"/>
              <a:t>Comment Resolution</a:t>
            </a:r>
          </a:p>
          <a:p>
            <a:pPr lvl="2"/>
            <a:r>
              <a:rPr lang="en-CA" dirty="0"/>
              <a:t>&lt;&gt;</a:t>
            </a:r>
          </a:p>
          <a:p>
            <a:pPr lvl="1"/>
            <a:r>
              <a:rPr lang="en-CA" altLang="en-US" sz="1400" dirty="0"/>
              <a:t>Timeline, Teleconferences, Plan for July</a:t>
            </a:r>
            <a:endParaRPr lang="en-CA" altLang="en-US" sz="1200" dirty="0"/>
          </a:p>
          <a:p>
            <a:pPr lvl="1"/>
            <a:r>
              <a:rPr lang="en-CA" altLang="en-US" sz="1400" dirty="0" err="1"/>
              <a:t>AoB</a:t>
            </a:r>
            <a:endParaRPr lang="en-CA" altLang="en-US" sz="16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219199" y="4052094"/>
            <a:ext cx="4010025"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May 12, 4pm ET</a:t>
            </a:r>
          </a:p>
          <a:p>
            <a:pPr lvl="1"/>
            <a:r>
              <a:rPr lang="en-CA" altLang="en-US" sz="1400" dirty="0"/>
              <a:t>Comment Resolution (Security CIDs)</a:t>
            </a:r>
          </a:p>
          <a:p>
            <a:pPr lvl="2"/>
            <a:r>
              <a:rPr lang="en-CA" dirty="0"/>
              <a:t>11-21/716 – Dan Harkins (HPE)</a:t>
            </a:r>
          </a:p>
          <a:p>
            <a:pPr lvl="2"/>
            <a:r>
              <a:rPr lang="en-CA" dirty="0"/>
              <a:t>11-21/735 – Dan Harkins (HPE)</a:t>
            </a:r>
          </a:p>
          <a:p>
            <a:pPr lvl="2"/>
            <a:r>
              <a:rPr lang="en-CA" altLang="en-US" dirty="0">
                <a:hlinkClick r:id="rId3"/>
              </a:rPr>
              <a:t>Msg02118</a:t>
            </a:r>
            <a:r>
              <a:rPr lang="en-CA" altLang="en-US" dirty="0"/>
              <a:t> – Mark Rison (Samsung)</a:t>
            </a:r>
          </a:p>
          <a:p>
            <a:pPr lvl="2"/>
            <a:r>
              <a:rPr lang="en-CA" altLang="en-US" dirty="0"/>
              <a:t>11-21/762 – Montemurro (Huawei)</a:t>
            </a:r>
          </a:p>
          <a:p>
            <a:pPr lvl="1"/>
            <a:r>
              <a:rPr lang="en-CA" altLang="en-US" sz="1400" dirty="0"/>
              <a:t>Recess</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for </a:t>
            </a:r>
          </a:p>
          <a:p>
            <a:pPr marL="0" indent="0">
              <a:lnSpc>
                <a:spcPct val="80000"/>
              </a:lnSpc>
              <a:buNone/>
            </a:pPr>
            <a:r>
              <a:rPr lang="en-US" altLang="en-US" sz="2800" dirty="0"/>
              <a:t>the March plenary session as </a:t>
            </a:r>
          </a:p>
          <a:p>
            <a:pPr lvl="1">
              <a:lnSpc>
                <a:spcPct val="80000"/>
              </a:lnSpc>
            </a:pPr>
            <a:r>
              <a:rPr lang="en-US" altLang="en-US" sz="2400" dirty="0">
                <a:hlinkClick r:id="rId2"/>
              </a:rPr>
              <a:t>https://mentor.ieee.org/802.11/dcn/21/11-21-0643-00-000m-telecon-minutes-for-revme-march-9-11-2021.docx</a:t>
            </a:r>
            <a:r>
              <a:rPr lang="en-US" altLang="en-US" sz="2400" dirty="0"/>
              <a:t> </a:t>
            </a:r>
            <a:endParaRPr lang="en-US" altLang="en-US" dirty="0"/>
          </a:p>
          <a:p>
            <a:pPr marL="0" indent="0">
              <a:lnSpc>
                <a:spcPct val="80000"/>
              </a:lnSpc>
              <a:buNone/>
            </a:pPr>
            <a:r>
              <a:rPr lang="en-US" altLang="en-US" sz="2800" dirty="0"/>
              <a:t>and</a:t>
            </a:r>
            <a:r>
              <a:rPr lang="en-US" altLang="en-US" dirty="0"/>
              <a:t> </a:t>
            </a:r>
            <a:r>
              <a:rPr lang="en-US" altLang="en-US" sz="2800" dirty="0"/>
              <a:t>teleconferences for April 19 and April 26:</a:t>
            </a:r>
          </a:p>
          <a:p>
            <a:pPr lvl="1">
              <a:lnSpc>
                <a:spcPct val="80000"/>
              </a:lnSpc>
            </a:pPr>
            <a:r>
              <a:rPr lang="en-US" altLang="en-US" sz="2400" dirty="0">
                <a:hlinkClick r:id="rId3"/>
              </a:rPr>
              <a:t>https://mentor.ieee.org/802.11/dcn/21/11-21-0691-00-000m-telecon-minutes-for-revme-april-19-and-26.docx</a:t>
            </a:r>
            <a:r>
              <a:rPr lang="en-US" altLang="en-US" sz="2400" dirty="0"/>
              <a:t> </a:t>
            </a:r>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5</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6600"/>
                </a:solidFill>
              </a:rPr>
              <a:t>Feb 2021 – PAR Approval</a:t>
            </a:r>
          </a:p>
          <a:p>
            <a:pPr>
              <a:lnSpc>
                <a:spcPct val="80000"/>
              </a:lnSpc>
            </a:pPr>
            <a:r>
              <a:rPr lang="en-US" altLang="en-US" sz="2000" dirty="0">
                <a:solidFill>
                  <a:srgbClr val="FF3300"/>
                </a:solidFill>
              </a:rPr>
              <a:t>March 2021– Initial meeting, issue comment collection on IEEE Std 802.11-2020 (if published)</a:t>
            </a:r>
          </a:p>
          <a:p>
            <a:pPr>
              <a:lnSpc>
                <a:spcPct val="80000"/>
              </a:lnSpc>
            </a:pPr>
            <a:r>
              <a:rPr lang="en-US" altLang="en-US" sz="2000" dirty="0">
                <a:solidFill>
                  <a:srgbClr val="FF3300"/>
                </a:solidFill>
              </a:rPr>
              <a:t>March 2021 – Draft 0.00 available</a:t>
            </a:r>
          </a:p>
          <a:p>
            <a:pPr>
              <a:lnSpc>
                <a:spcPct val="80000"/>
              </a:lnSpc>
            </a:pPr>
            <a:r>
              <a:rPr lang="en-US" altLang="en-US" sz="2000" dirty="0"/>
              <a:t>May 2021 – Process CC input, 11ax, 11ay, 11ba integration begins</a:t>
            </a:r>
          </a:p>
          <a:p>
            <a:pPr>
              <a:lnSpc>
                <a:spcPct val="80000"/>
              </a:lnSpc>
            </a:pPr>
            <a:r>
              <a:rPr lang="en-US" altLang="en-US" sz="2000" dirty="0"/>
              <a:t>Nov 2021 – Initial D1.0 WG Letter ballot </a:t>
            </a:r>
          </a:p>
          <a:p>
            <a:pPr>
              <a:lnSpc>
                <a:spcPct val="80000"/>
              </a:lnSpc>
            </a:pPr>
            <a:r>
              <a:rPr lang="en-US" altLang="en-US" sz="2000" dirty="0"/>
              <a:t>May 2022 –D2.0 Recirculation LB </a:t>
            </a:r>
          </a:p>
          <a:p>
            <a:pPr>
              <a:lnSpc>
                <a:spcPct val="80000"/>
              </a:lnSpc>
            </a:pPr>
            <a:r>
              <a:rPr lang="en-US" altLang="en-US" sz="2000" dirty="0"/>
              <a:t>Jan 2023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2024 – D6.0 Recirculation SA Ballot  </a:t>
            </a:r>
          </a:p>
          <a:p>
            <a:pPr>
              <a:lnSpc>
                <a:spcPct val="80000"/>
              </a:lnSpc>
            </a:pPr>
            <a:r>
              <a:rPr lang="en-US" altLang="en-US" sz="2000" dirty="0"/>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915059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Initial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6 of &lt;this&gt; document as the initial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2289214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May 24 </a:t>
            </a:r>
          </a:p>
          <a:p>
            <a:pPr marL="0" indent="0">
              <a:lnSpc>
                <a:spcPct val="80000"/>
              </a:lnSpc>
              <a:buNone/>
            </a:pPr>
            <a:endParaRPr lang="en-US" altLang="en-US" sz="2000" dirty="0"/>
          </a:p>
          <a:p>
            <a:pPr>
              <a:lnSpc>
                <a:spcPct val="80000"/>
              </a:lnSpc>
            </a:pPr>
            <a:r>
              <a:rPr lang="en-US" altLang="en-US" sz="2000" dirty="0"/>
              <a:t>Mar xx, Apr xx – Monday 10am ET, 2hrs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July</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104884</TotalTime>
  <Words>2174</Words>
  <Application>Microsoft Office PowerPoint</Application>
  <PresentationFormat>Widescreen</PresentationFormat>
  <Paragraphs>235</Paragraphs>
  <Slides>20</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PowerPoint Presentation</vt:lpstr>
      <vt:lpstr>REVme Agenda</vt:lpstr>
      <vt:lpstr>REVme minutes approval</vt:lpstr>
      <vt:lpstr>REVme Issues</vt:lpstr>
      <vt:lpstr>TGme Timeline</vt:lpstr>
      <vt:lpstr>Motion to Approve Initial Timeline </vt:lpstr>
      <vt:lpstr>Teleconference – Meeting plan until July</vt:lpstr>
      <vt:lpstr>References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11-21/583</dc:title>
  <dc:subject>Task Group AY November 2015 Meeting Agenda</dc:subject>
  <dc:creator>"mmontemurro@blackberry.com" &lt;mmontemurro@blackberry.com&gt;</dc:creator>
  <cp:keywords>May 2021</cp:keywords>
  <dc:description/>
  <cp:lastModifiedBy>Michael Montemurro</cp:lastModifiedBy>
  <cp:revision>4585</cp:revision>
  <cp:lastPrinted>2014-11-04T15:04:57Z</cp:lastPrinted>
  <dcterms:created xsi:type="dcterms:W3CDTF">2007-04-17T18:10:23Z</dcterms:created>
  <dcterms:modified xsi:type="dcterms:W3CDTF">2021-05-04T14:39:10Z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