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850" r:id="rId2"/>
    <p:sldId id="851" r:id="rId3"/>
    <p:sldId id="423" r:id="rId4"/>
    <p:sldId id="613" r:id="rId5"/>
    <p:sldId id="856" r:id="rId6"/>
    <p:sldId id="854" r:id="rId7"/>
    <p:sldId id="855" r:id="rId8"/>
    <p:sldId id="848" r:id="rId9"/>
    <p:sldId id="841" r:id="rId10"/>
    <p:sldId id="754" r:id="rId11"/>
    <p:sldId id="755" r:id="rId12"/>
    <p:sldId id="458" r:id="rId13"/>
    <p:sldId id="489" r:id="rId14"/>
    <p:sldId id="814" r:id="rId15"/>
    <p:sldId id="815" r:id="rId16"/>
    <p:sldId id="749" r:id="rId17"/>
    <p:sldId id="767" r:id="rId18"/>
    <p:sldId id="768" r:id="rId19"/>
    <p:sldId id="746" r:id="rId2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613"/>
            <p14:sldId id="856"/>
            <p14:sldId id="854"/>
            <p14:sldId id="855"/>
            <p14:sldId id="848"/>
            <p14:sldId id="841"/>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53E7AF-A695-4329-9A7E-45D4A2EFADD6}" v="124" dt="2021-04-05T20:22:28.6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varScale="1">
        <p:scale>
          <a:sx n="80" d="100"/>
          <a:sy n="80" d="100"/>
        </p:scale>
        <p:origin x="468" y="7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Montemurro" userId="40c20c913ca7511e" providerId="LiveId" clId="{4853E7AF-A695-4329-9A7E-45D4A2EFADD6}"/>
    <pc:docChg chg="undo custSel addSld delSld modSld sldOrd modMainMaster modSection modNotesMaster">
      <pc:chgData name="Michael Montemurro" userId="40c20c913ca7511e" providerId="LiveId" clId="{4853E7AF-A695-4329-9A7E-45D4A2EFADD6}" dt="2021-04-06T15:21:29.481" v="875" actId="20577"/>
      <pc:docMkLst>
        <pc:docMk/>
      </pc:docMkLst>
      <pc:sldChg chg="modSp mod">
        <pc:chgData name="Michael Montemurro" userId="40c20c913ca7511e" providerId="LiveId" clId="{4853E7AF-A695-4329-9A7E-45D4A2EFADD6}" dt="2021-04-05T20:20:38.064" v="868"/>
        <pc:sldMkLst>
          <pc:docMk/>
          <pc:sldMk cId="0" sldId="423"/>
        </pc:sldMkLst>
        <pc:spChg chg="mod">
          <ac:chgData name="Michael Montemurro" userId="40c20c913ca7511e" providerId="LiveId" clId="{4853E7AF-A695-4329-9A7E-45D4A2EFADD6}" dt="2021-04-05T20:20:38.064" v="868"/>
          <ac:spMkLst>
            <pc:docMk/>
            <pc:sldMk cId="0" sldId="423"/>
            <ac:spMk id="8194" creationId="{00000000-0000-0000-0000-000000000000}"/>
          </ac:spMkLst>
        </pc:spChg>
        <pc:spChg chg="mod">
          <ac:chgData name="Michael Montemurro" userId="40c20c913ca7511e" providerId="LiveId" clId="{4853E7AF-A695-4329-9A7E-45D4A2EFADD6}" dt="2021-04-05T20:20:38.064" v="868"/>
          <ac:spMkLst>
            <pc:docMk/>
            <pc:sldMk cId="0" sldId="423"/>
            <ac:spMk id="8195" creationId="{00000000-0000-0000-0000-000000000000}"/>
          </ac:spMkLst>
        </pc:spChg>
        <pc:spChg chg="mod">
          <ac:chgData name="Michael Montemurro" userId="40c20c913ca7511e" providerId="LiveId" clId="{4853E7AF-A695-4329-9A7E-45D4A2EFADD6}" dt="2021-04-05T20:20:38.064" v="868"/>
          <ac:spMkLst>
            <pc:docMk/>
            <pc:sldMk cId="0" sldId="423"/>
            <ac:spMk id="8196" creationId="{00000000-0000-0000-0000-000000000000}"/>
          </ac:spMkLst>
        </pc:spChg>
        <pc:spChg chg="mod">
          <ac:chgData name="Michael Montemurro" userId="40c20c913ca7511e" providerId="LiveId" clId="{4853E7AF-A695-4329-9A7E-45D4A2EFADD6}" dt="2021-04-05T20:20:38.064" v="868"/>
          <ac:spMkLst>
            <pc:docMk/>
            <pc:sldMk cId="0" sldId="423"/>
            <ac:spMk id="8197" creationId="{00000000-0000-0000-0000-000000000000}"/>
          </ac:spMkLst>
        </pc:spChg>
      </pc:sldChg>
      <pc:sldChg chg="modSp">
        <pc:chgData name="Michael Montemurro" userId="40c20c913ca7511e" providerId="LiveId" clId="{4853E7AF-A695-4329-9A7E-45D4A2EFADD6}" dt="2021-04-05T20:20:38.064" v="868"/>
        <pc:sldMkLst>
          <pc:docMk/>
          <pc:sldMk cId="0" sldId="458"/>
        </pc:sldMkLst>
        <pc:spChg chg="mod">
          <ac:chgData name="Michael Montemurro" userId="40c20c913ca7511e" providerId="LiveId" clId="{4853E7AF-A695-4329-9A7E-45D4A2EFADD6}" dt="2021-04-05T20:20:38.064" v="868"/>
          <ac:spMkLst>
            <pc:docMk/>
            <pc:sldMk cId="0" sldId="458"/>
            <ac:spMk id="12290" creationId="{00000000-0000-0000-0000-000000000000}"/>
          </ac:spMkLst>
        </pc:spChg>
        <pc:spChg chg="mod">
          <ac:chgData name="Michael Montemurro" userId="40c20c913ca7511e" providerId="LiveId" clId="{4853E7AF-A695-4329-9A7E-45D4A2EFADD6}" dt="2021-04-05T20:20:38.064" v="868"/>
          <ac:spMkLst>
            <pc:docMk/>
            <pc:sldMk cId="0" sldId="458"/>
            <ac:spMk id="12291" creationId="{00000000-0000-0000-0000-000000000000}"/>
          </ac:spMkLst>
        </pc:spChg>
        <pc:spChg chg="mod">
          <ac:chgData name="Michael Montemurro" userId="40c20c913ca7511e" providerId="LiveId" clId="{4853E7AF-A695-4329-9A7E-45D4A2EFADD6}" dt="2021-04-05T20:20:38.064" v="868"/>
          <ac:spMkLst>
            <pc:docMk/>
            <pc:sldMk cId="0" sldId="458"/>
            <ac:spMk id="12292" creationId="{00000000-0000-0000-0000-000000000000}"/>
          </ac:spMkLst>
        </pc:spChg>
        <pc:spChg chg="mod">
          <ac:chgData name="Michael Montemurro" userId="40c20c913ca7511e" providerId="LiveId" clId="{4853E7AF-A695-4329-9A7E-45D4A2EFADD6}" dt="2021-04-05T20:20:38.064" v="868"/>
          <ac:spMkLst>
            <pc:docMk/>
            <pc:sldMk cId="0" sldId="458"/>
            <ac:spMk id="12293" creationId="{00000000-0000-0000-0000-000000000000}"/>
          </ac:spMkLst>
        </pc:spChg>
        <pc:spChg chg="mod">
          <ac:chgData name="Michael Montemurro" userId="40c20c913ca7511e" providerId="LiveId" clId="{4853E7AF-A695-4329-9A7E-45D4A2EFADD6}" dt="2021-04-05T20:20:38.064" v="868"/>
          <ac:spMkLst>
            <pc:docMk/>
            <pc:sldMk cId="0" sldId="458"/>
            <ac:spMk id="12294" creationId="{00000000-0000-0000-0000-000000000000}"/>
          </ac:spMkLst>
        </pc:spChg>
        <pc:spChg chg="mod">
          <ac:chgData name="Michael Montemurro" userId="40c20c913ca7511e" providerId="LiveId" clId="{4853E7AF-A695-4329-9A7E-45D4A2EFADD6}" dt="2021-04-05T20:20:38.064" v="868"/>
          <ac:spMkLst>
            <pc:docMk/>
            <pc:sldMk cId="0" sldId="458"/>
            <ac:spMk id="12295" creationId="{00000000-0000-0000-0000-000000000000}"/>
          </ac:spMkLst>
        </pc:spChg>
      </pc:sldChg>
      <pc:sldChg chg="modSp">
        <pc:chgData name="Michael Montemurro" userId="40c20c913ca7511e" providerId="LiveId" clId="{4853E7AF-A695-4329-9A7E-45D4A2EFADD6}" dt="2021-04-05T20:20:38.064" v="868"/>
        <pc:sldMkLst>
          <pc:docMk/>
          <pc:sldMk cId="0" sldId="489"/>
        </pc:sldMkLst>
        <pc:spChg chg="mod">
          <ac:chgData name="Michael Montemurro" userId="40c20c913ca7511e" providerId="LiveId" clId="{4853E7AF-A695-4329-9A7E-45D4A2EFADD6}" dt="2021-04-05T20:20:38.064" v="868"/>
          <ac:spMkLst>
            <pc:docMk/>
            <pc:sldMk cId="0" sldId="489"/>
            <ac:spMk id="13314" creationId="{00000000-0000-0000-0000-000000000000}"/>
          </ac:spMkLst>
        </pc:spChg>
        <pc:spChg chg="mod">
          <ac:chgData name="Michael Montemurro" userId="40c20c913ca7511e" providerId="LiveId" clId="{4853E7AF-A695-4329-9A7E-45D4A2EFADD6}" dt="2021-04-05T20:20:38.064" v="868"/>
          <ac:spMkLst>
            <pc:docMk/>
            <pc:sldMk cId="0" sldId="489"/>
            <ac:spMk id="13315" creationId="{00000000-0000-0000-0000-000000000000}"/>
          </ac:spMkLst>
        </pc:spChg>
        <pc:spChg chg="mod">
          <ac:chgData name="Michael Montemurro" userId="40c20c913ca7511e" providerId="LiveId" clId="{4853E7AF-A695-4329-9A7E-45D4A2EFADD6}" dt="2021-04-05T20:20:38.064" v="868"/>
          <ac:spMkLst>
            <pc:docMk/>
            <pc:sldMk cId="0" sldId="489"/>
            <ac:spMk id="13316" creationId="{00000000-0000-0000-0000-000000000000}"/>
          </ac:spMkLst>
        </pc:spChg>
        <pc:spChg chg="mod">
          <ac:chgData name="Michael Montemurro" userId="40c20c913ca7511e" providerId="LiveId" clId="{4853E7AF-A695-4329-9A7E-45D4A2EFADD6}" dt="2021-04-05T20:20:38.064" v="868"/>
          <ac:spMkLst>
            <pc:docMk/>
            <pc:sldMk cId="0" sldId="489"/>
            <ac:spMk id="13317" creationId="{00000000-0000-0000-0000-000000000000}"/>
          </ac:spMkLst>
        </pc:spChg>
        <pc:spChg chg="mod">
          <ac:chgData name="Michael Montemurro" userId="40c20c913ca7511e" providerId="LiveId" clId="{4853E7AF-A695-4329-9A7E-45D4A2EFADD6}" dt="2021-04-05T20:20:38.064" v="868"/>
          <ac:spMkLst>
            <pc:docMk/>
            <pc:sldMk cId="0" sldId="489"/>
            <ac:spMk id="13318" creationId="{00000000-0000-0000-0000-000000000000}"/>
          </ac:spMkLst>
        </pc:spChg>
        <pc:spChg chg="mod">
          <ac:chgData name="Michael Montemurro" userId="40c20c913ca7511e" providerId="LiveId" clId="{4853E7AF-A695-4329-9A7E-45D4A2EFADD6}" dt="2021-04-05T20:20:38.064" v="868"/>
          <ac:spMkLst>
            <pc:docMk/>
            <pc:sldMk cId="0" sldId="489"/>
            <ac:spMk id="13319" creationId="{00000000-0000-0000-0000-000000000000}"/>
          </ac:spMkLst>
        </pc:spChg>
      </pc:sldChg>
      <pc:sldChg chg="addSp delSp modSp add del mod modNotes">
        <pc:chgData name="Michael Montemurro" userId="40c20c913ca7511e" providerId="LiveId" clId="{4853E7AF-A695-4329-9A7E-45D4A2EFADD6}" dt="2021-04-05T20:21:00.089" v="871" actId="1076"/>
        <pc:sldMkLst>
          <pc:docMk/>
          <pc:sldMk cId="3830619075" sldId="613"/>
        </pc:sldMkLst>
        <pc:spChg chg="add mod">
          <ac:chgData name="Michael Montemurro" userId="40c20c913ca7511e" providerId="LiveId" clId="{4853E7AF-A695-4329-9A7E-45D4A2EFADD6}" dt="2021-04-05T20:21:00.089" v="871" actId="1076"/>
          <ac:spMkLst>
            <pc:docMk/>
            <pc:sldMk cId="3830619075" sldId="613"/>
            <ac:spMk id="7" creationId="{12EA73ED-8534-496E-953B-F9D898315292}"/>
          </ac:spMkLst>
        </pc:spChg>
        <pc:spChg chg="add mod">
          <ac:chgData name="Michael Montemurro" userId="40c20c913ca7511e" providerId="LiveId" clId="{4853E7AF-A695-4329-9A7E-45D4A2EFADD6}" dt="2021-04-05T19:43:57.532" v="159" actId="1076"/>
          <ac:spMkLst>
            <pc:docMk/>
            <pc:sldMk cId="3830619075" sldId="613"/>
            <ac:spMk id="8" creationId="{48F89E2C-4D2A-434B-BB1D-A4DF481D0142}"/>
          </ac:spMkLst>
        </pc:spChg>
        <pc:spChg chg="add del mod">
          <ac:chgData name="Michael Montemurro" userId="40c20c913ca7511e" providerId="LiveId" clId="{4853E7AF-A695-4329-9A7E-45D4A2EFADD6}" dt="2021-04-05T20:00:03.980" v="506"/>
          <ac:spMkLst>
            <pc:docMk/>
            <pc:sldMk cId="3830619075" sldId="613"/>
            <ac:spMk id="8" creationId="{7E53B35C-64B4-4045-A882-565C1B4B1D88}"/>
          </ac:spMkLst>
        </pc:spChg>
        <pc:spChg chg="mod">
          <ac:chgData name="Michael Montemurro" userId="40c20c913ca7511e" providerId="LiveId" clId="{4853E7AF-A695-4329-9A7E-45D4A2EFADD6}" dt="2021-04-05T20:20:55.726" v="870" actId="1076"/>
          <ac:spMkLst>
            <pc:docMk/>
            <pc:sldMk cId="3830619075" sldId="613"/>
            <ac:spMk id="10" creationId="{CC2AB40D-EE73-4F6E-AF6C-5BB8815A67AA}"/>
          </ac:spMkLst>
        </pc:spChg>
        <pc:spChg chg="mod">
          <ac:chgData name="Michael Montemurro" userId="40c20c913ca7511e" providerId="LiveId" clId="{4853E7AF-A695-4329-9A7E-45D4A2EFADD6}" dt="2021-04-05T20:20:38.064" v="868"/>
          <ac:spMkLst>
            <pc:docMk/>
            <pc:sldMk cId="3830619075" sldId="613"/>
            <ac:spMk id="4101" creationId="{00000000-0000-0000-0000-000000000000}"/>
          </ac:spMkLst>
        </pc:spChg>
        <pc:spChg chg="mod">
          <ac:chgData name="Michael Montemurro" userId="40c20c913ca7511e" providerId="LiveId" clId="{4853E7AF-A695-4329-9A7E-45D4A2EFADD6}" dt="2021-04-05T20:20:52.393" v="869" actId="1076"/>
          <ac:spMkLst>
            <pc:docMk/>
            <pc:sldMk cId="3830619075" sldId="613"/>
            <ac:spMk id="4103" creationId="{00000000-0000-0000-0000-000000000000}"/>
          </ac:spMkLst>
        </pc:spChg>
        <pc:spChg chg="mod">
          <ac:chgData name="Michael Montemurro" userId="40c20c913ca7511e" providerId="LiveId" clId="{4853E7AF-A695-4329-9A7E-45D4A2EFADD6}" dt="2021-04-05T20:20:38.064" v="868"/>
          <ac:spMkLst>
            <pc:docMk/>
            <pc:sldMk cId="3830619075" sldId="613"/>
            <ac:spMk id="5124" creationId="{00000000-0000-0000-0000-000000000000}"/>
          </ac:spMkLst>
        </pc:spChg>
      </pc:sldChg>
      <pc:sldChg chg="del">
        <pc:chgData name="Michael Montemurro" userId="40c20c913ca7511e" providerId="LiveId" clId="{4853E7AF-A695-4329-9A7E-45D4A2EFADD6}" dt="2021-04-05T19:50:47.368" v="225" actId="47"/>
        <pc:sldMkLst>
          <pc:docMk/>
          <pc:sldMk cId="4030422066" sldId="617"/>
        </pc:sldMkLst>
      </pc:sldChg>
      <pc:sldChg chg="del">
        <pc:chgData name="Michael Montemurro" userId="40c20c913ca7511e" providerId="LiveId" clId="{4853E7AF-A695-4329-9A7E-45D4A2EFADD6}" dt="2021-04-05T19:50:47.368" v="225" actId="47"/>
        <pc:sldMkLst>
          <pc:docMk/>
          <pc:sldMk cId="1525496027" sldId="618"/>
        </pc:sldMkLst>
      </pc:sldChg>
      <pc:sldChg chg="del">
        <pc:chgData name="Michael Montemurro" userId="40c20c913ca7511e" providerId="LiveId" clId="{4853E7AF-A695-4329-9A7E-45D4A2EFADD6}" dt="2021-04-05T19:48:18.206" v="185" actId="47"/>
        <pc:sldMkLst>
          <pc:docMk/>
          <pc:sldMk cId="3225933027" sldId="619"/>
        </pc:sldMkLst>
      </pc:sldChg>
      <pc:sldChg chg="del">
        <pc:chgData name="Michael Montemurro" userId="40c20c913ca7511e" providerId="LiveId" clId="{4853E7AF-A695-4329-9A7E-45D4A2EFADD6}" dt="2021-04-05T19:49:19.873" v="211" actId="47"/>
        <pc:sldMkLst>
          <pc:docMk/>
          <pc:sldMk cId="4216378677" sldId="626"/>
        </pc:sldMkLst>
      </pc:sldChg>
      <pc:sldChg chg="modSp">
        <pc:chgData name="Michael Montemurro" userId="40c20c913ca7511e" providerId="LiveId" clId="{4853E7AF-A695-4329-9A7E-45D4A2EFADD6}" dt="2021-04-05T20:20:38.064" v="868"/>
        <pc:sldMkLst>
          <pc:docMk/>
          <pc:sldMk cId="0" sldId="746"/>
        </pc:sldMkLst>
        <pc:spChg chg="mod">
          <ac:chgData name="Michael Montemurro" userId="40c20c913ca7511e" providerId="LiveId" clId="{4853E7AF-A695-4329-9A7E-45D4A2EFADD6}" dt="2021-04-05T20:20:38.064" v="868"/>
          <ac:spMkLst>
            <pc:docMk/>
            <pc:sldMk cId="0" sldId="746"/>
            <ac:spMk id="17410" creationId="{00000000-0000-0000-0000-000000000000}"/>
          </ac:spMkLst>
        </pc:spChg>
        <pc:spChg chg="mod">
          <ac:chgData name="Michael Montemurro" userId="40c20c913ca7511e" providerId="LiveId" clId="{4853E7AF-A695-4329-9A7E-45D4A2EFADD6}" dt="2021-04-05T20:20:38.064" v="868"/>
          <ac:spMkLst>
            <pc:docMk/>
            <pc:sldMk cId="0" sldId="746"/>
            <ac:spMk id="17411" creationId="{00000000-0000-0000-0000-000000000000}"/>
          </ac:spMkLst>
        </pc:spChg>
        <pc:spChg chg="mod">
          <ac:chgData name="Michael Montemurro" userId="40c20c913ca7511e" providerId="LiveId" clId="{4853E7AF-A695-4329-9A7E-45D4A2EFADD6}" dt="2021-04-05T20:20:38.064" v="868"/>
          <ac:spMkLst>
            <pc:docMk/>
            <pc:sldMk cId="0" sldId="746"/>
            <ac:spMk id="17412" creationId="{00000000-0000-0000-0000-000000000000}"/>
          </ac:spMkLst>
        </pc:spChg>
        <pc:spChg chg="mod">
          <ac:chgData name="Michael Montemurro" userId="40c20c913ca7511e" providerId="LiveId" clId="{4853E7AF-A695-4329-9A7E-45D4A2EFADD6}" dt="2021-04-05T20:20:38.064" v="868"/>
          <ac:spMkLst>
            <pc:docMk/>
            <pc:sldMk cId="0" sldId="746"/>
            <ac:spMk id="17413" creationId="{00000000-0000-0000-0000-000000000000}"/>
          </ac:spMkLst>
        </pc:spChg>
      </pc:sldChg>
      <pc:sldChg chg="modSp">
        <pc:chgData name="Michael Montemurro" userId="40c20c913ca7511e" providerId="LiveId" clId="{4853E7AF-A695-4329-9A7E-45D4A2EFADD6}" dt="2021-04-05T20:20:38.064" v="868"/>
        <pc:sldMkLst>
          <pc:docMk/>
          <pc:sldMk cId="0" sldId="749"/>
        </pc:sldMkLst>
        <pc:spChg chg="mod">
          <ac:chgData name="Michael Montemurro" userId="40c20c913ca7511e" providerId="LiveId" clId="{4853E7AF-A695-4329-9A7E-45D4A2EFADD6}" dt="2021-04-05T20:20:38.064" v="868"/>
          <ac:spMkLst>
            <pc:docMk/>
            <pc:sldMk cId="0" sldId="749"/>
            <ac:spMk id="14338" creationId="{00000000-0000-0000-0000-000000000000}"/>
          </ac:spMkLst>
        </pc:spChg>
        <pc:spChg chg="mod">
          <ac:chgData name="Michael Montemurro" userId="40c20c913ca7511e" providerId="LiveId" clId="{4853E7AF-A695-4329-9A7E-45D4A2EFADD6}" dt="2021-04-05T20:20:38.064" v="868"/>
          <ac:spMkLst>
            <pc:docMk/>
            <pc:sldMk cId="0" sldId="749"/>
            <ac:spMk id="14339" creationId="{00000000-0000-0000-0000-000000000000}"/>
          </ac:spMkLst>
        </pc:spChg>
        <pc:spChg chg="mod">
          <ac:chgData name="Michael Montemurro" userId="40c20c913ca7511e" providerId="LiveId" clId="{4853E7AF-A695-4329-9A7E-45D4A2EFADD6}" dt="2021-04-05T20:20:38.064" v="868"/>
          <ac:spMkLst>
            <pc:docMk/>
            <pc:sldMk cId="0" sldId="749"/>
            <ac:spMk id="14340" creationId="{00000000-0000-0000-0000-000000000000}"/>
          </ac:spMkLst>
        </pc:spChg>
        <pc:spChg chg="mod">
          <ac:chgData name="Michael Montemurro" userId="40c20c913ca7511e" providerId="LiveId" clId="{4853E7AF-A695-4329-9A7E-45D4A2EFADD6}" dt="2021-04-05T20:20:38.064" v="868"/>
          <ac:spMkLst>
            <pc:docMk/>
            <pc:sldMk cId="0" sldId="749"/>
            <ac:spMk id="14341" creationId="{00000000-0000-0000-0000-000000000000}"/>
          </ac:spMkLst>
        </pc:spChg>
        <pc:spChg chg="mod">
          <ac:chgData name="Michael Montemurro" userId="40c20c913ca7511e" providerId="LiveId" clId="{4853E7AF-A695-4329-9A7E-45D4A2EFADD6}" dt="2021-04-05T20:20:38.064" v="868"/>
          <ac:spMkLst>
            <pc:docMk/>
            <pc:sldMk cId="0" sldId="749"/>
            <ac:spMk id="14342" creationId="{00000000-0000-0000-0000-000000000000}"/>
          </ac:spMkLst>
        </pc:spChg>
      </pc:sldChg>
      <pc:sldChg chg="modSp">
        <pc:chgData name="Michael Montemurro" userId="40c20c913ca7511e" providerId="LiveId" clId="{4853E7AF-A695-4329-9A7E-45D4A2EFADD6}" dt="2021-04-05T20:20:38.064" v="868"/>
        <pc:sldMkLst>
          <pc:docMk/>
          <pc:sldMk cId="0" sldId="754"/>
        </pc:sldMkLst>
        <pc:spChg chg="mod">
          <ac:chgData name="Michael Montemurro" userId="40c20c913ca7511e" providerId="LiveId" clId="{4853E7AF-A695-4329-9A7E-45D4A2EFADD6}" dt="2021-04-05T20:20:38.064" v="868"/>
          <ac:spMkLst>
            <pc:docMk/>
            <pc:sldMk cId="0" sldId="754"/>
            <ac:spMk id="10242" creationId="{00000000-0000-0000-0000-000000000000}"/>
          </ac:spMkLst>
        </pc:spChg>
        <pc:spChg chg="mod">
          <ac:chgData name="Michael Montemurro" userId="40c20c913ca7511e" providerId="LiveId" clId="{4853E7AF-A695-4329-9A7E-45D4A2EFADD6}" dt="2021-04-05T20:20:38.064" v="868"/>
          <ac:spMkLst>
            <pc:docMk/>
            <pc:sldMk cId="0" sldId="754"/>
            <ac:spMk id="10243" creationId="{00000000-0000-0000-0000-000000000000}"/>
          </ac:spMkLst>
        </pc:spChg>
        <pc:spChg chg="mod">
          <ac:chgData name="Michael Montemurro" userId="40c20c913ca7511e" providerId="LiveId" clId="{4853E7AF-A695-4329-9A7E-45D4A2EFADD6}" dt="2021-04-05T20:20:38.064" v="868"/>
          <ac:spMkLst>
            <pc:docMk/>
            <pc:sldMk cId="0" sldId="754"/>
            <ac:spMk id="10245" creationId="{00000000-0000-0000-0000-000000000000}"/>
          </ac:spMkLst>
        </pc:spChg>
        <pc:spChg chg="mod">
          <ac:chgData name="Michael Montemurro" userId="40c20c913ca7511e" providerId="LiveId" clId="{4853E7AF-A695-4329-9A7E-45D4A2EFADD6}" dt="2021-04-05T20:20:38.064" v="868"/>
          <ac:spMkLst>
            <pc:docMk/>
            <pc:sldMk cId="0" sldId="754"/>
            <ac:spMk id="10246" creationId="{00000000-0000-0000-0000-000000000000}"/>
          </ac:spMkLst>
        </pc:spChg>
        <pc:spChg chg="mod">
          <ac:chgData name="Michael Montemurro" userId="40c20c913ca7511e" providerId="LiveId" clId="{4853E7AF-A695-4329-9A7E-45D4A2EFADD6}" dt="2021-04-05T20:20:38.064" v="868"/>
          <ac:spMkLst>
            <pc:docMk/>
            <pc:sldMk cId="0" sldId="754"/>
            <ac:spMk id="10247" creationId="{00000000-0000-0000-0000-000000000000}"/>
          </ac:spMkLst>
        </pc:spChg>
        <pc:spChg chg="mod">
          <ac:chgData name="Michael Montemurro" userId="40c20c913ca7511e" providerId="LiveId" clId="{4853E7AF-A695-4329-9A7E-45D4A2EFADD6}" dt="2021-04-05T20:20:38.064" v="868"/>
          <ac:spMkLst>
            <pc:docMk/>
            <pc:sldMk cId="0" sldId="754"/>
            <ac:spMk id="21509" creationId="{00000000-0000-0000-0000-000000000000}"/>
          </ac:spMkLst>
        </pc:spChg>
      </pc:sldChg>
      <pc:sldChg chg="modSp">
        <pc:chgData name="Michael Montemurro" userId="40c20c913ca7511e" providerId="LiveId" clId="{4853E7AF-A695-4329-9A7E-45D4A2EFADD6}" dt="2021-04-05T20:20:38.064" v="868"/>
        <pc:sldMkLst>
          <pc:docMk/>
          <pc:sldMk cId="0" sldId="755"/>
        </pc:sldMkLst>
        <pc:spChg chg="mod">
          <ac:chgData name="Michael Montemurro" userId="40c20c913ca7511e" providerId="LiveId" clId="{4853E7AF-A695-4329-9A7E-45D4A2EFADD6}" dt="2021-04-05T20:20:38.064" v="868"/>
          <ac:spMkLst>
            <pc:docMk/>
            <pc:sldMk cId="0" sldId="755"/>
            <ac:spMk id="11266" creationId="{00000000-0000-0000-0000-000000000000}"/>
          </ac:spMkLst>
        </pc:spChg>
        <pc:spChg chg="mod">
          <ac:chgData name="Michael Montemurro" userId="40c20c913ca7511e" providerId="LiveId" clId="{4853E7AF-A695-4329-9A7E-45D4A2EFADD6}" dt="2021-04-05T20:20:38.064" v="868"/>
          <ac:spMkLst>
            <pc:docMk/>
            <pc:sldMk cId="0" sldId="755"/>
            <ac:spMk id="11267" creationId="{00000000-0000-0000-0000-000000000000}"/>
          </ac:spMkLst>
        </pc:spChg>
        <pc:spChg chg="mod">
          <ac:chgData name="Michael Montemurro" userId="40c20c913ca7511e" providerId="LiveId" clId="{4853E7AF-A695-4329-9A7E-45D4A2EFADD6}" dt="2021-04-05T20:20:38.064" v="868"/>
          <ac:spMkLst>
            <pc:docMk/>
            <pc:sldMk cId="0" sldId="755"/>
            <ac:spMk id="11269" creationId="{00000000-0000-0000-0000-000000000000}"/>
          </ac:spMkLst>
        </pc:spChg>
        <pc:spChg chg="mod">
          <ac:chgData name="Michael Montemurro" userId="40c20c913ca7511e" providerId="LiveId" clId="{4853E7AF-A695-4329-9A7E-45D4A2EFADD6}" dt="2021-04-05T20:20:38.064" v="868"/>
          <ac:spMkLst>
            <pc:docMk/>
            <pc:sldMk cId="0" sldId="755"/>
            <ac:spMk id="11270" creationId="{00000000-0000-0000-0000-000000000000}"/>
          </ac:spMkLst>
        </pc:spChg>
        <pc:spChg chg="mod">
          <ac:chgData name="Michael Montemurro" userId="40c20c913ca7511e" providerId="LiveId" clId="{4853E7AF-A695-4329-9A7E-45D4A2EFADD6}" dt="2021-04-05T20:20:38.064" v="868"/>
          <ac:spMkLst>
            <pc:docMk/>
            <pc:sldMk cId="0" sldId="755"/>
            <ac:spMk id="11271" creationId="{00000000-0000-0000-0000-000000000000}"/>
          </ac:spMkLst>
        </pc:spChg>
        <pc:spChg chg="mod">
          <ac:chgData name="Michael Montemurro" userId="40c20c913ca7511e" providerId="LiveId" clId="{4853E7AF-A695-4329-9A7E-45D4A2EFADD6}" dt="2021-04-05T20:20:38.064" v="868"/>
          <ac:spMkLst>
            <pc:docMk/>
            <pc:sldMk cId="0" sldId="755"/>
            <ac:spMk id="21509" creationId="{00000000-0000-0000-0000-000000000000}"/>
          </ac:spMkLst>
        </pc:spChg>
      </pc:sldChg>
      <pc:sldChg chg="modSp">
        <pc:chgData name="Michael Montemurro" userId="40c20c913ca7511e" providerId="LiveId" clId="{4853E7AF-A695-4329-9A7E-45D4A2EFADD6}" dt="2021-04-05T20:20:38.064" v="868"/>
        <pc:sldMkLst>
          <pc:docMk/>
          <pc:sldMk cId="0" sldId="767"/>
        </pc:sldMkLst>
        <pc:spChg chg="mod">
          <ac:chgData name="Michael Montemurro" userId="40c20c913ca7511e" providerId="LiveId" clId="{4853E7AF-A695-4329-9A7E-45D4A2EFADD6}" dt="2021-04-05T20:20:38.064" v="868"/>
          <ac:spMkLst>
            <pc:docMk/>
            <pc:sldMk cId="0" sldId="767"/>
            <ac:spMk id="15362" creationId="{00000000-0000-0000-0000-000000000000}"/>
          </ac:spMkLst>
        </pc:spChg>
        <pc:spChg chg="mod">
          <ac:chgData name="Michael Montemurro" userId="40c20c913ca7511e" providerId="LiveId" clId="{4853E7AF-A695-4329-9A7E-45D4A2EFADD6}" dt="2021-04-05T20:20:38.064" v="868"/>
          <ac:spMkLst>
            <pc:docMk/>
            <pc:sldMk cId="0" sldId="767"/>
            <ac:spMk id="15363" creationId="{00000000-0000-0000-0000-000000000000}"/>
          </ac:spMkLst>
        </pc:spChg>
        <pc:spChg chg="mod">
          <ac:chgData name="Michael Montemurro" userId="40c20c913ca7511e" providerId="LiveId" clId="{4853E7AF-A695-4329-9A7E-45D4A2EFADD6}" dt="2021-04-05T20:20:38.064" v="868"/>
          <ac:spMkLst>
            <pc:docMk/>
            <pc:sldMk cId="0" sldId="767"/>
            <ac:spMk id="15364" creationId="{00000000-0000-0000-0000-000000000000}"/>
          </ac:spMkLst>
        </pc:spChg>
        <pc:spChg chg="mod">
          <ac:chgData name="Michael Montemurro" userId="40c20c913ca7511e" providerId="LiveId" clId="{4853E7AF-A695-4329-9A7E-45D4A2EFADD6}" dt="2021-04-05T20:20:38.064" v="868"/>
          <ac:spMkLst>
            <pc:docMk/>
            <pc:sldMk cId="0" sldId="767"/>
            <ac:spMk id="15365" creationId="{00000000-0000-0000-0000-000000000000}"/>
          </ac:spMkLst>
        </pc:spChg>
        <pc:spChg chg="mod">
          <ac:chgData name="Michael Montemurro" userId="40c20c913ca7511e" providerId="LiveId" clId="{4853E7AF-A695-4329-9A7E-45D4A2EFADD6}" dt="2021-04-05T20:20:38.064" v="868"/>
          <ac:spMkLst>
            <pc:docMk/>
            <pc:sldMk cId="0" sldId="767"/>
            <ac:spMk id="15366" creationId="{00000000-0000-0000-0000-000000000000}"/>
          </ac:spMkLst>
        </pc:spChg>
      </pc:sldChg>
      <pc:sldChg chg="modSp">
        <pc:chgData name="Michael Montemurro" userId="40c20c913ca7511e" providerId="LiveId" clId="{4853E7AF-A695-4329-9A7E-45D4A2EFADD6}" dt="2021-04-05T20:20:38.064" v="868"/>
        <pc:sldMkLst>
          <pc:docMk/>
          <pc:sldMk cId="0" sldId="768"/>
        </pc:sldMkLst>
        <pc:spChg chg="mod">
          <ac:chgData name="Michael Montemurro" userId="40c20c913ca7511e" providerId="LiveId" clId="{4853E7AF-A695-4329-9A7E-45D4A2EFADD6}" dt="2021-04-05T20:20:38.064" v="868"/>
          <ac:spMkLst>
            <pc:docMk/>
            <pc:sldMk cId="0" sldId="768"/>
            <ac:spMk id="16386" creationId="{00000000-0000-0000-0000-000000000000}"/>
          </ac:spMkLst>
        </pc:spChg>
        <pc:spChg chg="mod">
          <ac:chgData name="Michael Montemurro" userId="40c20c913ca7511e" providerId="LiveId" clId="{4853E7AF-A695-4329-9A7E-45D4A2EFADD6}" dt="2021-04-05T20:20:38.064" v="868"/>
          <ac:spMkLst>
            <pc:docMk/>
            <pc:sldMk cId="0" sldId="768"/>
            <ac:spMk id="16387" creationId="{00000000-0000-0000-0000-000000000000}"/>
          </ac:spMkLst>
        </pc:spChg>
        <pc:spChg chg="mod">
          <ac:chgData name="Michael Montemurro" userId="40c20c913ca7511e" providerId="LiveId" clId="{4853E7AF-A695-4329-9A7E-45D4A2EFADD6}" dt="2021-04-05T20:20:38.064" v="868"/>
          <ac:spMkLst>
            <pc:docMk/>
            <pc:sldMk cId="0" sldId="768"/>
            <ac:spMk id="16388" creationId="{00000000-0000-0000-0000-000000000000}"/>
          </ac:spMkLst>
        </pc:spChg>
        <pc:spChg chg="mod">
          <ac:chgData name="Michael Montemurro" userId="40c20c913ca7511e" providerId="LiveId" clId="{4853E7AF-A695-4329-9A7E-45D4A2EFADD6}" dt="2021-04-05T20:20:38.064" v="868"/>
          <ac:spMkLst>
            <pc:docMk/>
            <pc:sldMk cId="0" sldId="768"/>
            <ac:spMk id="16389" creationId="{00000000-0000-0000-0000-000000000000}"/>
          </ac:spMkLst>
        </pc:spChg>
        <pc:spChg chg="mod">
          <ac:chgData name="Michael Montemurro" userId="40c20c913ca7511e" providerId="LiveId" clId="{4853E7AF-A695-4329-9A7E-45D4A2EFADD6}" dt="2021-04-05T20:20:38.064" v="868"/>
          <ac:spMkLst>
            <pc:docMk/>
            <pc:sldMk cId="0" sldId="768"/>
            <ac:spMk id="16390" creationId="{00000000-0000-0000-0000-000000000000}"/>
          </ac:spMkLst>
        </pc:spChg>
      </pc:sldChg>
      <pc:sldChg chg="modSp">
        <pc:chgData name="Michael Montemurro" userId="40c20c913ca7511e" providerId="LiveId" clId="{4853E7AF-A695-4329-9A7E-45D4A2EFADD6}" dt="2021-04-05T20:20:38.064" v="868"/>
        <pc:sldMkLst>
          <pc:docMk/>
          <pc:sldMk cId="839395014" sldId="814"/>
        </pc:sldMkLst>
        <pc:spChg chg="mod">
          <ac:chgData name="Michael Montemurro" userId="40c20c913ca7511e" providerId="LiveId" clId="{4853E7AF-A695-4329-9A7E-45D4A2EFADD6}" dt="2021-04-05T20:20:38.064" v="868"/>
          <ac:spMkLst>
            <pc:docMk/>
            <pc:sldMk cId="839395014" sldId="814"/>
            <ac:spMk id="14338" creationId="{00000000-0000-0000-0000-000000000000}"/>
          </ac:spMkLst>
        </pc:spChg>
        <pc:spChg chg="mod">
          <ac:chgData name="Michael Montemurro" userId="40c20c913ca7511e" providerId="LiveId" clId="{4853E7AF-A695-4329-9A7E-45D4A2EFADD6}" dt="2021-04-05T20:20:38.064" v="868"/>
          <ac:spMkLst>
            <pc:docMk/>
            <pc:sldMk cId="839395014" sldId="814"/>
            <ac:spMk id="14339" creationId="{00000000-0000-0000-0000-000000000000}"/>
          </ac:spMkLst>
        </pc:spChg>
        <pc:spChg chg="mod">
          <ac:chgData name="Michael Montemurro" userId="40c20c913ca7511e" providerId="LiveId" clId="{4853E7AF-A695-4329-9A7E-45D4A2EFADD6}" dt="2021-04-05T20:20:38.064" v="868"/>
          <ac:spMkLst>
            <pc:docMk/>
            <pc:sldMk cId="839395014" sldId="814"/>
            <ac:spMk id="14340" creationId="{00000000-0000-0000-0000-000000000000}"/>
          </ac:spMkLst>
        </pc:spChg>
        <pc:spChg chg="mod">
          <ac:chgData name="Michael Montemurro" userId="40c20c913ca7511e" providerId="LiveId" clId="{4853E7AF-A695-4329-9A7E-45D4A2EFADD6}" dt="2021-04-05T20:20:38.064" v="868"/>
          <ac:spMkLst>
            <pc:docMk/>
            <pc:sldMk cId="839395014" sldId="814"/>
            <ac:spMk id="14341" creationId="{00000000-0000-0000-0000-000000000000}"/>
          </ac:spMkLst>
        </pc:spChg>
        <pc:spChg chg="mod">
          <ac:chgData name="Michael Montemurro" userId="40c20c913ca7511e" providerId="LiveId" clId="{4853E7AF-A695-4329-9A7E-45D4A2EFADD6}" dt="2021-04-05T20:20:38.064" v="868"/>
          <ac:spMkLst>
            <pc:docMk/>
            <pc:sldMk cId="839395014" sldId="814"/>
            <ac:spMk id="14342" creationId="{00000000-0000-0000-0000-000000000000}"/>
          </ac:spMkLst>
        </pc:spChg>
      </pc:sldChg>
      <pc:sldChg chg="modSp">
        <pc:chgData name="Michael Montemurro" userId="40c20c913ca7511e" providerId="LiveId" clId="{4853E7AF-A695-4329-9A7E-45D4A2EFADD6}" dt="2021-04-05T20:20:38.064" v="868"/>
        <pc:sldMkLst>
          <pc:docMk/>
          <pc:sldMk cId="2855512876" sldId="815"/>
        </pc:sldMkLst>
        <pc:spChg chg="mod">
          <ac:chgData name="Michael Montemurro" userId="40c20c913ca7511e" providerId="LiveId" clId="{4853E7AF-A695-4329-9A7E-45D4A2EFADD6}" dt="2021-04-05T20:20:38.064" v="868"/>
          <ac:spMkLst>
            <pc:docMk/>
            <pc:sldMk cId="2855512876" sldId="815"/>
            <ac:spMk id="14338" creationId="{00000000-0000-0000-0000-000000000000}"/>
          </ac:spMkLst>
        </pc:spChg>
        <pc:spChg chg="mod">
          <ac:chgData name="Michael Montemurro" userId="40c20c913ca7511e" providerId="LiveId" clId="{4853E7AF-A695-4329-9A7E-45D4A2EFADD6}" dt="2021-04-05T20:20:38.064" v="868"/>
          <ac:spMkLst>
            <pc:docMk/>
            <pc:sldMk cId="2855512876" sldId="815"/>
            <ac:spMk id="14339" creationId="{00000000-0000-0000-0000-000000000000}"/>
          </ac:spMkLst>
        </pc:spChg>
        <pc:spChg chg="mod">
          <ac:chgData name="Michael Montemurro" userId="40c20c913ca7511e" providerId="LiveId" clId="{4853E7AF-A695-4329-9A7E-45D4A2EFADD6}" dt="2021-04-05T20:20:38.064" v="868"/>
          <ac:spMkLst>
            <pc:docMk/>
            <pc:sldMk cId="2855512876" sldId="815"/>
            <ac:spMk id="14340" creationId="{00000000-0000-0000-0000-000000000000}"/>
          </ac:spMkLst>
        </pc:spChg>
        <pc:spChg chg="mod">
          <ac:chgData name="Michael Montemurro" userId="40c20c913ca7511e" providerId="LiveId" clId="{4853E7AF-A695-4329-9A7E-45D4A2EFADD6}" dt="2021-04-05T20:20:38.064" v="868"/>
          <ac:spMkLst>
            <pc:docMk/>
            <pc:sldMk cId="2855512876" sldId="815"/>
            <ac:spMk id="14341" creationId="{00000000-0000-0000-0000-000000000000}"/>
          </ac:spMkLst>
        </pc:spChg>
        <pc:spChg chg="mod">
          <ac:chgData name="Michael Montemurro" userId="40c20c913ca7511e" providerId="LiveId" clId="{4853E7AF-A695-4329-9A7E-45D4A2EFADD6}" dt="2021-04-05T20:20:38.064" v="868"/>
          <ac:spMkLst>
            <pc:docMk/>
            <pc:sldMk cId="2855512876" sldId="815"/>
            <ac:spMk id="14342" creationId="{00000000-0000-0000-0000-000000000000}"/>
          </ac:spMkLst>
        </pc:spChg>
      </pc:sldChg>
      <pc:sldChg chg="del">
        <pc:chgData name="Michael Montemurro" userId="40c20c913ca7511e" providerId="LiveId" clId="{4853E7AF-A695-4329-9A7E-45D4A2EFADD6}" dt="2021-04-05T19:51:02.317" v="226" actId="47"/>
        <pc:sldMkLst>
          <pc:docMk/>
          <pc:sldMk cId="2194529881" sldId="839"/>
        </pc:sldMkLst>
      </pc:sldChg>
      <pc:sldChg chg="addSp delSp modSp add del mod">
        <pc:chgData name="Michael Montemurro" userId="40c20c913ca7511e" providerId="LiveId" clId="{4853E7AF-A695-4329-9A7E-45D4A2EFADD6}" dt="2021-04-05T20:03:52.087" v="688" actId="47"/>
        <pc:sldMkLst>
          <pc:docMk/>
          <pc:sldMk cId="1196427702" sldId="840"/>
        </pc:sldMkLst>
        <pc:spChg chg="mod">
          <ac:chgData name="Michael Montemurro" userId="40c20c913ca7511e" providerId="LiveId" clId="{4853E7AF-A695-4329-9A7E-45D4A2EFADD6}" dt="2021-04-05T19:55:27.795" v="276" actId="6549"/>
          <ac:spMkLst>
            <pc:docMk/>
            <pc:sldMk cId="1196427702" sldId="840"/>
            <ac:spMk id="4" creationId="{2D54C6BD-C858-48E4-ADDB-E13D7A95204A}"/>
          </ac:spMkLst>
        </pc:spChg>
        <pc:spChg chg="mod">
          <ac:chgData name="Michael Montemurro" userId="40c20c913ca7511e" providerId="LiveId" clId="{4853E7AF-A695-4329-9A7E-45D4A2EFADD6}" dt="2021-04-05T19:51:38.170" v="227" actId="167"/>
          <ac:spMkLst>
            <pc:docMk/>
            <pc:sldMk cId="1196427702" sldId="840"/>
            <ac:spMk id="5" creationId="{312E63CB-7AA4-47E9-A213-073D8CADFEE1}"/>
          </ac:spMkLst>
        </pc:spChg>
        <pc:spChg chg="add del mod">
          <ac:chgData name="Michael Montemurro" userId="40c20c913ca7511e" providerId="LiveId" clId="{4853E7AF-A695-4329-9A7E-45D4A2EFADD6}" dt="2021-04-05T19:55:28.973" v="278" actId="6549"/>
          <ac:spMkLst>
            <pc:docMk/>
            <pc:sldMk cId="1196427702" sldId="840"/>
            <ac:spMk id="6" creationId="{554AA14A-6802-49B3-A8A6-43201565E9E7}"/>
          </ac:spMkLst>
        </pc:spChg>
      </pc:sldChg>
      <pc:sldChg chg="modSp mod">
        <pc:chgData name="Michael Montemurro" userId="40c20c913ca7511e" providerId="LiveId" clId="{4853E7AF-A695-4329-9A7E-45D4A2EFADD6}" dt="2021-04-05T20:20:38.064" v="868"/>
        <pc:sldMkLst>
          <pc:docMk/>
          <pc:sldMk cId="2273474522" sldId="841"/>
        </pc:sldMkLst>
        <pc:spChg chg="mod">
          <ac:chgData name="Michael Montemurro" userId="40c20c913ca7511e" providerId="LiveId" clId="{4853E7AF-A695-4329-9A7E-45D4A2EFADD6}" dt="2021-04-05T20:20:38.064" v="868"/>
          <ac:spMkLst>
            <pc:docMk/>
            <pc:sldMk cId="2273474522" sldId="841"/>
            <ac:spMk id="7" creationId="{0340304E-4FD7-4EA3-923C-381ECACBF3D5}"/>
          </ac:spMkLst>
        </pc:spChg>
        <pc:spChg chg="mod">
          <ac:chgData name="Michael Montemurro" userId="40c20c913ca7511e" providerId="LiveId" clId="{4853E7AF-A695-4329-9A7E-45D4A2EFADD6}" dt="2021-04-05T19:48:39.591" v="187" actId="20577"/>
          <ac:spMkLst>
            <pc:docMk/>
            <pc:sldMk cId="2273474522" sldId="841"/>
            <ac:spMk id="9" creationId="{20939F91-CE37-4F18-912A-ADD7E6A2777F}"/>
          </ac:spMkLst>
        </pc:spChg>
      </pc:sldChg>
      <pc:sldChg chg="del">
        <pc:chgData name="Michael Montemurro" userId="40c20c913ca7511e" providerId="LiveId" clId="{4853E7AF-A695-4329-9A7E-45D4A2EFADD6}" dt="2021-04-05T19:50:40.040" v="224" actId="47"/>
        <pc:sldMkLst>
          <pc:docMk/>
          <pc:sldMk cId="2108676450" sldId="846"/>
        </pc:sldMkLst>
      </pc:sldChg>
      <pc:sldChg chg="modSp add del mod ord">
        <pc:chgData name="Michael Montemurro" userId="40c20c913ca7511e" providerId="LiveId" clId="{4853E7AF-A695-4329-9A7E-45D4A2EFADD6}" dt="2021-04-05T20:03:50.002" v="687" actId="47"/>
        <pc:sldMkLst>
          <pc:docMk/>
          <pc:sldMk cId="514268663" sldId="847"/>
        </pc:sldMkLst>
        <pc:spChg chg="mod">
          <ac:chgData name="Michael Montemurro" userId="40c20c913ca7511e" providerId="LiveId" clId="{4853E7AF-A695-4329-9A7E-45D4A2EFADD6}" dt="2021-04-05T19:55:24.331" v="272" actId="20577"/>
          <ac:spMkLst>
            <pc:docMk/>
            <pc:sldMk cId="514268663" sldId="847"/>
            <ac:spMk id="5" creationId="{312E63CB-7AA4-47E9-A213-073D8CADFEE1}"/>
          </ac:spMkLst>
        </pc:spChg>
      </pc:sldChg>
      <pc:sldChg chg="modSp add del mod">
        <pc:chgData name="Michael Montemurro" userId="40c20c913ca7511e" providerId="LiveId" clId="{4853E7AF-A695-4329-9A7E-45D4A2EFADD6}" dt="2021-04-05T20:20:38.064" v="868"/>
        <pc:sldMkLst>
          <pc:docMk/>
          <pc:sldMk cId="3056178945" sldId="848"/>
        </pc:sldMkLst>
        <pc:spChg chg="mod">
          <ac:chgData name="Michael Montemurro" userId="40c20c913ca7511e" providerId="LiveId" clId="{4853E7AF-A695-4329-9A7E-45D4A2EFADD6}" dt="2021-04-05T20:20:38.064" v="868"/>
          <ac:spMkLst>
            <pc:docMk/>
            <pc:sldMk cId="3056178945" sldId="848"/>
            <ac:spMk id="3" creationId="{7BC7C395-02DA-4E32-87CE-F3AA0F9A11C9}"/>
          </ac:spMkLst>
        </pc:spChg>
        <pc:spChg chg="mod">
          <ac:chgData name="Michael Montemurro" userId="40c20c913ca7511e" providerId="LiveId" clId="{4853E7AF-A695-4329-9A7E-45D4A2EFADD6}" dt="2021-04-05T19:48:58.198" v="191" actId="20577"/>
          <ac:spMkLst>
            <pc:docMk/>
            <pc:sldMk cId="3056178945" sldId="848"/>
            <ac:spMk id="4" creationId="{2D54C6BD-C858-48E4-ADDB-E13D7A95204A}"/>
          </ac:spMkLst>
        </pc:spChg>
        <pc:spChg chg="mod">
          <ac:chgData name="Michael Montemurro" userId="40c20c913ca7511e" providerId="LiveId" clId="{4853E7AF-A695-4329-9A7E-45D4A2EFADD6}" dt="2021-04-05T20:20:38.064" v="868"/>
          <ac:spMkLst>
            <pc:docMk/>
            <pc:sldMk cId="3056178945" sldId="848"/>
            <ac:spMk id="5" creationId="{312E63CB-7AA4-47E9-A213-073D8CADFEE1}"/>
          </ac:spMkLst>
        </pc:spChg>
      </pc:sldChg>
      <pc:sldChg chg="del">
        <pc:chgData name="Michael Montemurro" userId="40c20c913ca7511e" providerId="LiveId" clId="{4853E7AF-A695-4329-9A7E-45D4A2EFADD6}" dt="2021-04-05T19:48:14.730" v="184" actId="47"/>
        <pc:sldMkLst>
          <pc:docMk/>
          <pc:sldMk cId="1894483212" sldId="849"/>
        </pc:sldMkLst>
      </pc:sldChg>
      <pc:sldChg chg="modSp mod">
        <pc:chgData name="Michael Montemurro" userId="40c20c913ca7511e" providerId="LiveId" clId="{4853E7AF-A695-4329-9A7E-45D4A2EFADD6}" dt="2021-04-06T15:21:29.481" v="875" actId="20577"/>
        <pc:sldMkLst>
          <pc:docMk/>
          <pc:sldMk cId="2822743645" sldId="850"/>
        </pc:sldMkLst>
        <pc:spChg chg="mod">
          <ac:chgData name="Michael Montemurro" userId="40c20c913ca7511e" providerId="LiveId" clId="{4853E7AF-A695-4329-9A7E-45D4A2EFADD6}" dt="2021-04-05T20:20:38.064" v="868"/>
          <ac:spMkLst>
            <pc:docMk/>
            <pc:sldMk cId="2822743645" sldId="850"/>
            <ac:spMk id="3" creationId="{12F4FC0A-8470-4D50-BF11-A989BDCF2C78}"/>
          </ac:spMkLst>
        </pc:spChg>
        <pc:spChg chg="mod">
          <ac:chgData name="Michael Montemurro" userId="40c20c913ca7511e" providerId="LiveId" clId="{4853E7AF-A695-4329-9A7E-45D4A2EFADD6}" dt="2021-04-05T20:20:38.064" v="868"/>
          <ac:spMkLst>
            <pc:docMk/>
            <pc:sldMk cId="2822743645" sldId="850"/>
            <ac:spMk id="4" creationId="{27F8E238-240A-4782-BD7C-888A610FFE0E}"/>
          </ac:spMkLst>
        </pc:spChg>
        <pc:spChg chg="mod">
          <ac:chgData name="Michael Montemurro" userId="40c20c913ca7511e" providerId="LiveId" clId="{4853E7AF-A695-4329-9A7E-45D4A2EFADD6}" dt="2021-04-06T15:21:29.481" v="875" actId="20577"/>
          <ac:spMkLst>
            <pc:docMk/>
            <pc:sldMk cId="2822743645" sldId="850"/>
            <ac:spMk id="5" creationId="{5C289E12-1085-4168-A398-0F7249308ABA}"/>
          </ac:spMkLst>
        </pc:spChg>
        <pc:spChg chg="mod">
          <ac:chgData name="Michael Montemurro" userId="40c20c913ca7511e" providerId="LiveId" clId="{4853E7AF-A695-4329-9A7E-45D4A2EFADD6}" dt="2021-04-05T20:20:38.064" v="868"/>
          <ac:spMkLst>
            <pc:docMk/>
            <pc:sldMk cId="2822743645" sldId="850"/>
            <ac:spMk id="7" creationId="{8E041250-97D7-46D2-AEEC-E733E6175A8A}"/>
          </ac:spMkLst>
        </pc:spChg>
        <pc:graphicFrameChg chg="mod">
          <ac:chgData name="Michael Montemurro" userId="40c20c913ca7511e" providerId="LiveId" clId="{4853E7AF-A695-4329-9A7E-45D4A2EFADD6}" dt="2021-04-05T20:20:38.064" v="868"/>
          <ac:graphicFrameMkLst>
            <pc:docMk/>
            <pc:sldMk cId="2822743645" sldId="850"/>
            <ac:graphicFrameMk id="6" creationId="{5DED06DA-EE4D-40C6-9AB6-747267BE2806}"/>
          </ac:graphicFrameMkLst>
        </pc:graphicFrameChg>
      </pc:sldChg>
      <pc:sldChg chg="modSp mod">
        <pc:chgData name="Michael Montemurro" userId="40c20c913ca7511e" providerId="LiveId" clId="{4853E7AF-A695-4329-9A7E-45D4A2EFADD6}" dt="2021-04-05T20:20:38.064" v="868"/>
        <pc:sldMkLst>
          <pc:docMk/>
          <pc:sldMk cId="1366082887" sldId="851"/>
        </pc:sldMkLst>
        <pc:spChg chg="mod">
          <ac:chgData name="Michael Montemurro" userId="40c20c913ca7511e" providerId="LiveId" clId="{4853E7AF-A695-4329-9A7E-45D4A2EFADD6}" dt="2021-04-05T20:20:38.064" v="868"/>
          <ac:spMkLst>
            <pc:docMk/>
            <pc:sldMk cId="1366082887" sldId="851"/>
            <ac:spMk id="3" creationId="{1D2AAB4D-61D0-4EF4-81DA-F406BA500B73}"/>
          </ac:spMkLst>
        </pc:spChg>
        <pc:spChg chg="mod">
          <ac:chgData name="Michael Montemurro" userId="40c20c913ca7511e" providerId="LiveId" clId="{4853E7AF-A695-4329-9A7E-45D4A2EFADD6}" dt="2021-04-05T19:40:31.804" v="8" actId="20577"/>
          <ac:spMkLst>
            <pc:docMk/>
            <pc:sldMk cId="1366082887" sldId="851"/>
            <ac:spMk id="5" creationId="{CE3CB10D-55A8-4529-BEDD-F608F8F8F2BA}"/>
          </ac:spMkLst>
        </pc:spChg>
      </pc:sldChg>
      <pc:sldChg chg="del">
        <pc:chgData name="Michael Montemurro" userId="40c20c913ca7511e" providerId="LiveId" clId="{4853E7AF-A695-4329-9A7E-45D4A2EFADD6}" dt="2021-04-05T19:49:31.550" v="214" actId="47"/>
        <pc:sldMkLst>
          <pc:docMk/>
          <pc:sldMk cId="574150429" sldId="852"/>
        </pc:sldMkLst>
      </pc:sldChg>
      <pc:sldChg chg="modSp add del mod">
        <pc:chgData name="Michael Montemurro" userId="40c20c913ca7511e" providerId="LiveId" clId="{4853E7AF-A695-4329-9A7E-45D4A2EFADD6}" dt="2021-04-05T20:03:48.412" v="686" actId="47"/>
        <pc:sldMkLst>
          <pc:docMk/>
          <pc:sldMk cId="3971887757" sldId="853"/>
        </pc:sldMkLst>
        <pc:spChg chg="mod">
          <ac:chgData name="Michael Montemurro" userId="40c20c913ca7511e" providerId="LiveId" clId="{4853E7AF-A695-4329-9A7E-45D4A2EFADD6}" dt="2021-04-05T19:49:40.692" v="219" actId="20577"/>
          <ac:spMkLst>
            <pc:docMk/>
            <pc:sldMk cId="3971887757" sldId="853"/>
            <ac:spMk id="4" creationId="{57E03B76-EBEA-4DED-BAEC-722D0C672AE5}"/>
          </ac:spMkLst>
        </pc:spChg>
        <pc:spChg chg="mod">
          <ac:chgData name="Michael Montemurro" userId="40c20c913ca7511e" providerId="LiveId" clId="{4853E7AF-A695-4329-9A7E-45D4A2EFADD6}" dt="2021-04-05T19:49:48.912" v="222" actId="20577"/>
          <ac:spMkLst>
            <pc:docMk/>
            <pc:sldMk cId="3971887757" sldId="853"/>
            <ac:spMk id="5" creationId="{1DAD24F5-A556-4662-B5DA-D2EBC9A06A50}"/>
          </ac:spMkLst>
        </pc:spChg>
      </pc:sldChg>
      <pc:sldChg chg="add del">
        <pc:chgData name="Michael Montemurro" userId="40c20c913ca7511e" providerId="LiveId" clId="{4853E7AF-A695-4329-9A7E-45D4A2EFADD6}" dt="2021-04-05T19:55:19.916" v="271"/>
        <pc:sldMkLst>
          <pc:docMk/>
          <pc:sldMk cId="108340444" sldId="854"/>
        </pc:sldMkLst>
      </pc:sldChg>
      <pc:sldChg chg="delSp modSp add mod">
        <pc:chgData name="Michael Montemurro" userId="40c20c913ca7511e" providerId="LiveId" clId="{4853E7AF-A695-4329-9A7E-45D4A2EFADD6}" dt="2021-04-05T20:20:38.064" v="868"/>
        <pc:sldMkLst>
          <pc:docMk/>
          <pc:sldMk cId="915059276" sldId="854"/>
        </pc:sldMkLst>
        <pc:spChg chg="mod">
          <ac:chgData name="Michael Montemurro" userId="40c20c913ca7511e" providerId="LiveId" clId="{4853E7AF-A695-4329-9A7E-45D4A2EFADD6}" dt="2021-04-05T20:20:38.064" v="868"/>
          <ac:spMkLst>
            <pc:docMk/>
            <pc:sldMk cId="915059276" sldId="854"/>
            <ac:spMk id="3" creationId="{7BC7C395-02DA-4E32-87CE-F3AA0F9A11C9}"/>
          </ac:spMkLst>
        </pc:spChg>
        <pc:spChg chg="mod">
          <ac:chgData name="Michael Montemurro" userId="40c20c913ca7511e" providerId="LiveId" clId="{4853E7AF-A695-4329-9A7E-45D4A2EFADD6}" dt="2021-04-05T20:14:10.669" v="865" actId="6549"/>
          <ac:spMkLst>
            <pc:docMk/>
            <pc:sldMk cId="915059276" sldId="854"/>
            <ac:spMk id="4" creationId="{2D54C6BD-C858-48E4-ADDB-E13D7A95204A}"/>
          </ac:spMkLst>
        </pc:spChg>
        <pc:spChg chg="mod">
          <ac:chgData name="Michael Montemurro" userId="40c20c913ca7511e" providerId="LiveId" clId="{4853E7AF-A695-4329-9A7E-45D4A2EFADD6}" dt="2021-04-05T20:20:38.064" v="868"/>
          <ac:spMkLst>
            <pc:docMk/>
            <pc:sldMk cId="915059276" sldId="854"/>
            <ac:spMk id="5" creationId="{312E63CB-7AA4-47E9-A213-073D8CADFEE1}"/>
          </ac:spMkLst>
        </pc:spChg>
        <pc:spChg chg="del">
          <ac:chgData name="Michael Montemurro" userId="40c20c913ca7511e" providerId="LiveId" clId="{4853E7AF-A695-4329-9A7E-45D4A2EFADD6}" dt="2021-04-05T20:14:28.478" v="867" actId="478"/>
          <ac:spMkLst>
            <pc:docMk/>
            <pc:sldMk cId="915059276" sldId="854"/>
            <ac:spMk id="6" creationId="{554AA14A-6802-49B3-A8A6-43201565E9E7}"/>
          </ac:spMkLst>
        </pc:spChg>
      </pc:sldChg>
      <pc:sldChg chg="addSp modSp new del mod ord modClrScheme chgLayout">
        <pc:chgData name="Michael Montemurro" userId="40c20c913ca7511e" providerId="LiveId" clId="{4853E7AF-A695-4329-9A7E-45D4A2EFADD6}" dt="2021-04-05T20:02:35.636" v="684" actId="47"/>
        <pc:sldMkLst>
          <pc:docMk/>
          <pc:sldMk cId="1052379995" sldId="854"/>
        </pc:sldMkLst>
        <pc:spChg chg="mod ord">
          <ac:chgData name="Michael Montemurro" userId="40c20c913ca7511e" providerId="LiveId" clId="{4853E7AF-A695-4329-9A7E-45D4A2EFADD6}" dt="2021-04-05T20:01:52.807" v="585" actId="700"/>
          <ac:spMkLst>
            <pc:docMk/>
            <pc:sldMk cId="1052379995" sldId="854"/>
            <ac:spMk id="2" creationId="{C84E865A-3719-4E3C-BEED-51373A6F0BCA}"/>
          </ac:spMkLst>
        </pc:spChg>
        <pc:spChg chg="mod ord">
          <ac:chgData name="Michael Montemurro" userId="40c20c913ca7511e" providerId="LiveId" clId="{4853E7AF-A695-4329-9A7E-45D4A2EFADD6}" dt="2021-04-05T20:01:52.807" v="585" actId="700"/>
          <ac:spMkLst>
            <pc:docMk/>
            <pc:sldMk cId="1052379995" sldId="854"/>
            <ac:spMk id="3" creationId="{724B7FD8-BF87-426A-89A2-686094A014A8}"/>
          </ac:spMkLst>
        </pc:spChg>
        <pc:spChg chg="add mod ord">
          <ac:chgData name="Michael Montemurro" userId="40c20c913ca7511e" providerId="LiveId" clId="{4853E7AF-A695-4329-9A7E-45D4A2EFADD6}" dt="2021-04-05T20:02:01.744" v="612" actId="20577"/>
          <ac:spMkLst>
            <pc:docMk/>
            <pc:sldMk cId="1052379995" sldId="854"/>
            <ac:spMk id="4" creationId="{A8AF3514-2B7C-4C4B-9CE7-97258873C279}"/>
          </ac:spMkLst>
        </pc:spChg>
        <pc:spChg chg="add mod ord">
          <ac:chgData name="Michael Montemurro" userId="40c20c913ca7511e" providerId="LiveId" clId="{4853E7AF-A695-4329-9A7E-45D4A2EFADD6}" dt="2021-04-05T20:02:28.508" v="683" actId="20577"/>
          <ac:spMkLst>
            <pc:docMk/>
            <pc:sldMk cId="1052379995" sldId="854"/>
            <ac:spMk id="5" creationId="{F0EBEB73-809E-4037-B9B4-B87306430E74}"/>
          </ac:spMkLst>
        </pc:spChg>
      </pc:sldChg>
      <pc:sldChg chg="modSp add del mod">
        <pc:chgData name="Michael Montemurro" userId="40c20c913ca7511e" providerId="LiveId" clId="{4853E7AF-A695-4329-9A7E-45D4A2EFADD6}" dt="2021-04-05T19:55:19.916" v="271"/>
        <pc:sldMkLst>
          <pc:docMk/>
          <pc:sldMk cId="1858042613" sldId="855"/>
        </pc:sldMkLst>
        <pc:spChg chg="mod">
          <ac:chgData name="Michael Montemurro" userId="40c20c913ca7511e" providerId="LiveId" clId="{4853E7AF-A695-4329-9A7E-45D4A2EFADD6}" dt="2021-04-05T19:55:16.810" v="267" actId="20577"/>
          <ac:spMkLst>
            <pc:docMk/>
            <pc:sldMk cId="1858042613" sldId="855"/>
            <ac:spMk id="5" creationId="{1DAD24F5-A556-4662-B5DA-D2EBC9A06A50}"/>
          </ac:spMkLst>
        </pc:spChg>
      </pc:sldChg>
      <pc:sldChg chg="modSp add mod">
        <pc:chgData name="Michael Montemurro" userId="40c20c913ca7511e" providerId="LiveId" clId="{4853E7AF-A695-4329-9A7E-45D4A2EFADD6}" dt="2021-04-05T20:20:38.064" v="868"/>
        <pc:sldMkLst>
          <pc:docMk/>
          <pc:sldMk cId="2289214502" sldId="855"/>
        </pc:sldMkLst>
        <pc:spChg chg="mod">
          <ac:chgData name="Michael Montemurro" userId="40c20c913ca7511e" providerId="LiveId" clId="{4853E7AF-A695-4329-9A7E-45D4A2EFADD6}" dt="2021-04-05T20:20:38.064" v="868"/>
          <ac:spMkLst>
            <pc:docMk/>
            <pc:sldMk cId="2289214502" sldId="855"/>
            <ac:spMk id="3" creationId="{A2E3FFF2-5B0B-4181-A47F-FE9D56B01AB8}"/>
          </ac:spMkLst>
        </pc:spChg>
        <pc:spChg chg="mod">
          <ac:chgData name="Michael Montemurro" userId="40c20c913ca7511e" providerId="LiveId" clId="{4853E7AF-A695-4329-9A7E-45D4A2EFADD6}" dt="2021-04-05T20:05:19.461" v="709" actId="20577"/>
          <ac:spMkLst>
            <pc:docMk/>
            <pc:sldMk cId="2289214502" sldId="855"/>
            <ac:spMk id="5" creationId="{1DAD24F5-A556-4662-B5DA-D2EBC9A06A50}"/>
          </ac:spMkLst>
        </pc:spChg>
      </pc:sldChg>
      <pc:sldChg chg="add del">
        <pc:chgData name="Michael Montemurro" userId="40c20c913ca7511e" providerId="LiveId" clId="{4853E7AF-A695-4329-9A7E-45D4A2EFADD6}" dt="2021-04-05T19:55:19.916" v="271"/>
        <pc:sldMkLst>
          <pc:docMk/>
          <pc:sldMk cId="1611052804" sldId="856"/>
        </pc:sldMkLst>
      </pc:sldChg>
      <pc:sldChg chg="modSp add ord">
        <pc:chgData name="Michael Montemurro" userId="40c20c913ca7511e" providerId="LiveId" clId="{4853E7AF-A695-4329-9A7E-45D4A2EFADD6}" dt="2021-04-05T20:21:15.021" v="873" actId="14100"/>
        <pc:sldMkLst>
          <pc:docMk/>
          <pc:sldMk cId="2281110499" sldId="856"/>
        </pc:sldMkLst>
        <pc:spChg chg="mod">
          <ac:chgData name="Michael Montemurro" userId="40c20c913ca7511e" providerId="LiveId" clId="{4853E7AF-A695-4329-9A7E-45D4A2EFADD6}" dt="2021-04-05T20:20:38.064" v="868"/>
          <ac:spMkLst>
            <pc:docMk/>
            <pc:sldMk cId="2281110499" sldId="856"/>
            <ac:spMk id="3" creationId="{7BC7C395-02DA-4E32-87CE-F3AA0F9A11C9}"/>
          </ac:spMkLst>
        </pc:spChg>
        <pc:spChg chg="mod">
          <ac:chgData name="Michael Montemurro" userId="40c20c913ca7511e" providerId="LiveId" clId="{4853E7AF-A695-4329-9A7E-45D4A2EFADD6}" dt="2021-04-05T20:21:15.021" v="873" actId="14100"/>
          <ac:spMkLst>
            <pc:docMk/>
            <pc:sldMk cId="2281110499" sldId="856"/>
            <ac:spMk id="5" creationId="{312E63CB-7AA4-47E9-A213-073D8CADFEE1}"/>
          </ac:spMkLst>
        </pc:spChg>
      </pc:sldChg>
      <pc:sldMasterChg chg="modSp mod delSldLayout modSldLayout">
        <pc:chgData name="Michael Montemurro" userId="40c20c913ca7511e" providerId="LiveId" clId="{4853E7AF-A695-4329-9A7E-45D4A2EFADD6}" dt="2021-04-05T20:20:38.064" v="868"/>
        <pc:sldMasterMkLst>
          <pc:docMk/>
          <pc:sldMasterMk cId="0" sldId="2147483648"/>
        </pc:sldMasterMkLst>
        <pc:spChg chg="mod">
          <ac:chgData name="Michael Montemurro" userId="40c20c913ca7511e" providerId="LiveId" clId="{4853E7AF-A695-4329-9A7E-45D4A2EFADD6}" dt="2021-04-05T20:20:38.064" v="868"/>
          <ac:spMkLst>
            <pc:docMk/>
            <pc:sldMasterMk cId="0" sldId="2147483648"/>
            <ac:spMk id="2" creationId="{00000000-0000-0000-0000-000000000000}"/>
          </ac:spMkLst>
        </pc:spChg>
        <pc:spChg chg="mod">
          <ac:chgData name="Michael Montemurro" userId="40c20c913ca7511e" providerId="LiveId" clId="{4853E7AF-A695-4329-9A7E-45D4A2EFADD6}" dt="2021-04-05T20:20:38.064" v="868"/>
          <ac:spMkLst>
            <pc:docMk/>
            <pc:sldMasterMk cId="0" sldId="2147483648"/>
            <ac:spMk id="3" creationId="{00000000-0000-0000-0000-000000000000}"/>
          </ac:spMkLst>
        </pc:spChg>
        <pc:spChg chg="mod">
          <ac:chgData name="Michael Montemurro" userId="40c20c913ca7511e" providerId="LiveId" clId="{4853E7AF-A695-4329-9A7E-45D4A2EFADD6}" dt="2021-04-05T20:20:38.064" v="868"/>
          <ac:spMkLst>
            <pc:docMk/>
            <pc:sldMasterMk cId="0" sldId="2147483648"/>
            <ac:spMk id="11" creationId="{00000000-0000-0000-0000-000000000000}"/>
          </ac:spMkLst>
        </pc:spChg>
        <pc:spChg chg="mod">
          <ac:chgData name="Michael Montemurro" userId="40c20c913ca7511e" providerId="LiveId" clId="{4853E7AF-A695-4329-9A7E-45D4A2EFADD6}" dt="2021-04-05T20:20:38.064" v="868"/>
          <ac:spMkLst>
            <pc:docMk/>
            <pc:sldMasterMk cId="0" sldId="2147483648"/>
            <ac:spMk id="1026" creationId="{00000000-0000-0000-0000-000000000000}"/>
          </ac:spMkLst>
        </pc:spChg>
        <pc:spChg chg="mod">
          <ac:chgData name="Michael Montemurro" userId="40c20c913ca7511e" providerId="LiveId" clId="{4853E7AF-A695-4329-9A7E-45D4A2EFADD6}" dt="2021-04-05T20:20:38.064" v="868"/>
          <ac:spMkLst>
            <pc:docMk/>
            <pc:sldMasterMk cId="0" sldId="2147483648"/>
            <ac:spMk id="1027" creationId="{00000000-0000-0000-0000-000000000000}"/>
          </ac:spMkLst>
        </pc:spChg>
        <pc:spChg chg="mod">
          <ac:chgData name="Michael Montemurro" userId="40c20c913ca7511e" providerId="LiveId" clId="{4853E7AF-A695-4329-9A7E-45D4A2EFADD6}" dt="2021-04-05T20:20:38.064" v="868"/>
          <ac:spMkLst>
            <pc:docMk/>
            <pc:sldMasterMk cId="0" sldId="2147483648"/>
            <ac:spMk id="1029" creationId="{00000000-0000-0000-0000-000000000000}"/>
          </ac:spMkLst>
        </pc:spChg>
        <pc:spChg chg="mod">
          <ac:chgData name="Michael Montemurro" userId="40c20c913ca7511e" providerId="LiveId" clId="{4853E7AF-A695-4329-9A7E-45D4A2EFADD6}" dt="2021-04-05T20:20:38.064" v="868"/>
          <ac:spMkLst>
            <pc:docMk/>
            <pc:sldMasterMk cId="0" sldId="2147483648"/>
            <ac:spMk id="1030" creationId="{00000000-0000-0000-0000-000000000000}"/>
          </ac:spMkLst>
        </pc:spChg>
        <pc:spChg chg="mod">
          <ac:chgData name="Michael Montemurro" userId="40c20c913ca7511e" providerId="LiveId" clId="{4853E7AF-A695-4329-9A7E-45D4A2EFADD6}" dt="2021-04-05T20:20:38.064" v="868"/>
          <ac:spMkLst>
            <pc:docMk/>
            <pc:sldMasterMk cId="0" sldId="2147483648"/>
            <ac:spMk id="1031" creationId="{00000000-0000-0000-0000-000000000000}"/>
          </ac:spMkLst>
        </pc:spChg>
        <pc:spChg chg="mod">
          <ac:chgData name="Michael Montemurro" userId="40c20c913ca7511e" providerId="LiveId" clId="{4853E7AF-A695-4329-9A7E-45D4A2EFADD6}" dt="2021-04-05T20:20:38.064" v="868"/>
          <ac:spMkLst>
            <pc:docMk/>
            <pc:sldMasterMk cId="0" sldId="2147483648"/>
            <ac:spMk id="1033" creationId="{00000000-0000-0000-0000-000000000000}"/>
          </ac:spMkLst>
        </pc:spChg>
        <pc:sldLayoutChg chg="modSp">
          <pc:chgData name="Michael Montemurro" userId="40c20c913ca7511e" providerId="LiveId" clId="{4853E7AF-A695-4329-9A7E-45D4A2EFADD6}" dt="2021-04-05T20:20:38.064" v="868"/>
          <pc:sldLayoutMkLst>
            <pc:docMk/>
            <pc:sldMasterMk cId="0" sldId="2147483648"/>
            <pc:sldLayoutMk cId="152300329" sldId="2147483651"/>
          </pc:sldLayoutMkLst>
          <pc:spChg chg="mod">
            <ac:chgData name="Michael Montemurro" userId="40c20c913ca7511e" providerId="LiveId" clId="{4853E7AF-A695-4329-9A7E-45D4A2EFADD6}" dt="2021-04-05T20:20:38.064" v="868"/>
            <ac:spMkLst>
              <pc:docMk/>
              <pc:sldMasterMk cId="0" sldId="2147483648"/>
              <pc:sldLayoutMk cId="152300329" sldId="2147483651"/>
              <ac:spMk id="3" creationId="{00000000-0000-0000-0000-000000000000}"/>
            </ac:spMkLst>
          </pc:spChg>
          <pc:spChg chg="mod">
            <ac:chgData name="Michael Montemurro" userId="40c20c913ca7511e" providerId="LiveId" clId="{4853E7AF-A695-4329-9A7E-45D4A2EFADD6}" dt="2021-04-05T20:20:38.064" v="868"/>
            <ac:spMkLst>
              <pc:docMk/>
              <pc:sldMasterMk cId="0" sldId="2147483648"/>
              <pc:sldLayoutMk cId="152300329" sldId="2147483651"/>
              <ac:spMk id="4" creationId="{00000000-0000-0000-0000-000000000000}"/>
            </ac:spMkLst>
          </pc:spChg>
        </pc:sldLayoutChg>
        <pc:sldLayoutChg chg="modSp del mod">
          <pc:chgData name="Michael Montemurro" userId="40c20c913ca7511e" providerId="LiveId" clId="{4853E7AF-A695-4329-9A7E-45D4A2EFADD6}" dt="2021-04-05T19:50:47.368" v="225" actId="47"/>
          <pc:sldLayoutMkLst>
            <pc:docMk/>
            <pc:sldMasterMk cId="0" sldId="2147483648"/>
            <pc:sldLayoutMk cId="1233973906" sldId="2147483651"/>
          </pc:sldLayoutMkLst>
          <pc:spChg chg="mod">
            <ac:chgData name="Michael Montemurro" userId="40c20c913ca7511e" providerId="LiveId" clId="{4853E7AF-A695-4329-9A7E-45D4A2EFADD6}" dt="2021-04-05T19:47:44.606" v="183" actId="20577"/>
            <ac:spMkLst>
              <pc:docMk/>
              <pc:sldMasterMk cId="0" sldId="2147483648"/>
              <pc:sldLayoutMk cId="1233973906" sldId="2147483651"/>
              <ac:spMk id="5"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4</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a:t>
            </a:r>
            <a:r>
              <a:rPr lang="en-US" altLang="zh-CN" sz="1800" b="1" dirty="0"/>
              <a:t>0583</a:t>
            </a:r>
            <a:r>
              <a:rPr lang="en-US" altLang="en-US" sz="1800" b="1" dirty="0"/>
              <a:t>r0</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March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2021-04-06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10</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11</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12</a:t>
            </a:fld>
            <a:endParaRPr lang="en-US" altLang="en-US" sz="1200" b="0"/>
          </a:p>
        </p:txBody>
      </p:sp>
      <p:sp>
        <p:nvSpPr>
          <p:cNvPr id="12294"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13</a:t>
            </a:fld>
            <a:endParaRPr lang="en-US" altLang="en-US" sz="1200" b="0"/>
          </a:p>
        </p:txBody>
      </p:sp>
      <p:sp>
        <p:nvSpPr>
          <p:cNvPr id="13318"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14</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type="body" idx="1"/>
          </p:nvPr>
        </p:nvSpPr>
        <p:spPr>
          <a:xfrm>
            <a:off x="2209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17</a:t>
            </a:fld>
            <a:endParaRPr lang="en-GB" altLang="en-US" sz="1200" b="0"/>
          </a:p>
        </p:txBody>
      </p:sp>
      <p:sp>
        <p:nvSpPr>
          <p:cNvPr id="15363"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18</a:t>
            </a:fld>
            <a:endParaRPr lang="en-GB" altLang="en-US" sz="1200" b="0"/>
          </a:p>
        </p:txBody>
      </p:sp>
      <p:sp>
        <p:nvSpPr>
          <p:cNvPr id="16387"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19</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TGme</a:t>
            </a:r>
            <a:r>
              <a:rPr lang="en-US" altLang="en-US" dirty="0"/>
              <a:t> agenda for the May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
        <p:nvSpPr>
          <p:cNvPr id="8195" name="Rectangle 3"/>
          <p:cNvSpPr>
            <a:spLocks noGrp="1" noChangeArrowheads="1"/>
          </p:cNvSpPr>
          <p:nvPr>
            <p:ph type="body" idx="4294967295"/>
          </p:nvPr>
        </p:nvSpPr>
        <p:spPr>
          <a:xfrm>
            <a:off x="2209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dirty="0">
                <a:solidFill>
                  <a:schemeClr val="tx2"/>
                </a:solidFill>
              </a:rPr>
              <a:t>Chair’s Welcome and Patent Reminder</a:t>
            </a:r>
          </a:p>
        </p:txBody>
      </p:sp>
      <p:sp>
        <p:nvSpPr>
          <p:cNvPr id="8197"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4</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219200" y="1371600"/>
            <a:ext cx="4010025"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Tuesday May 11, 4pm ET</a:t>
            </a:r>
          </a:p>
          <a:p>
            <a:pPr lvl="1"/>
            <a:r>
              <a:rPr lang="en-US" altLang="en-US" sz="1600" dirty="0"/>
              <a:t>Chair’s Welcome, Policy &amp; patent reminder</a:t>
            </a:r>
          </a:p>
          <a:p>
            <a:pPr lvl="1"/>
            <a:r>
              <a:rPr lang="en-US" altLang="en-US" sz="1600" dirty="0"/>
              <a:t>Approve agenda</a:t>
            </a:r>
          </a:p>
          <a:p>
            <a:pPr lvl="1"/>
            <a:r>
              <a:rPr lang="en-US" altLang="en-US" sz="1600" dirty="0"/>
              <a:t>Editor Report</a:t>
            </a:r>
          </a:p>
          <a:p>
            <a:pPr lvl="1"/>
            <a:r>
              <a:rPr lang="en-GB" sz="1600" dirty="0"/>
              <a:t>Comment Resolution</a:t>
            </a:r>
          </a:p>
          <a:p>
            <a:pPr lvl="2"/>
            <a:r>
              <a:rPr lang="en-GB" sz="1400" dirty="0"/>
              <a:t>&lt;&gt;</a:t>
            </a:r>
          </a:p>
          <a:p>
            <a:pPr lvl="1"/>
            <a:r>
              <a:rPr lang="en-GB" sz="1600" dirty="0"/>
              <a:t>Recess</a:t>
            </a:r>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7239000" y="1371600"/>
            <a:ext cx="4010025"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13, 4pm ET</a:t>
            </a:r>
          </a:p>
          <a:p>
            <a:pPr lvl="1"/>
            <a:r>
              <a:rPr lang="en-CA" altLang="en-US" sz="1600" dirty="0"/>
              <a:t>Motions</a:t>
            </a:r>
          </a:p>
          <a:p>
            <a:pPr lvl="1"/>
            <a:r>
              <a:rPr lang="en-CA" altLang="en-US" sz="1600" dirty="0"/>
              <a:t>Comment Resolution</a:t>
            </a:r>
          </a:p>
          <a:p>
            <a:pPr lvl="2"/>
            <a:r>
              <a:rPr lang="en-CA" sz="1400" dirty="0"/>
              <a:t>&lt;&gt;</a:t>
            </a:r>
          </a:p>
          <a:p>
            <a:pPr lvl="1"/>
            <a:r>
              <a:rPr lang="en-CA" altLang="en-US" sz="1600" dirty="0"/>
              <a:t>Timeline</a:t>
            </a:r>
          </a:p>
          <a:p>
            <a:pPr lvl="1"/>
            <a:r>
              <a:rPr lang="en-CA" altLang="en-US" sz="1600" dirty="0"/>
              <a:t>Teleconferences</a:t>
            </a:r>
          </a:p>
          <a:p>
            <a:pPr lvl="1"/>
            <a:r>
              <a:rPr lang="en-CA" altLang="en-US" sz="1600" dirty="0"/>
              <a:t>Plan for July</a:t>
            </a:r>
            <a:endParaRPr lang="en-CA" altLang="en-US" sz="1400" dirty="0"/>
          </a:p>
          <a:p>
            <a:pPr lvl="1"/>
            <a:r>
              <a:rPr lang="en-CA" altLang="en-US" sz="1600" dirty="0" err="1"/>
              <a:t>AoB</a:t>
            </a:r>
            <a:endParaRPr lang="en-CA" altLang="en-US" sz="18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215189" y="3886200"/>
            <a:ext cx="4010025"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May 12, 4pm ET</a:t>
            </a:r>
          </a:p>
          <a:p>
            <a:pPr lvl="1"/>
            <a:r>
              <a:rPr lang="en-CA" altLang="en-US" sz="1600" dirty="0"/>
              <a:t>Issues Discussion</a:t>
            </a:r>
          </a:p>
          <a:p>
            <a:pPr lvl="2"/>
            <a:r>
              <a:rPr lang="en-CA" altLang="en-US" sz="1400" dirty="0"/>
              <a:t>&lt;&gt;</a:t>
            </a:r>
          </a:p>
          <a:p>
            <a:pPr lvl="1"/>
            <a:r>
              <a:rPr lang="en-CA" altLang="en-US" sz="1600" dirty="0"/>
              <a:t>Comment Resolution</a:t>
            </a:r>
          </a:p>
          <a:p>
            <a:pPr lvl="2"/>
            <a:r>
              <a:rPr lang="en-CA" sz="1400" dirty="0"/>
              <a:t>&lt;&gt;</a:t>
            </a:r>
            <a:endParaRPr lang="en-CA" altLang="en-US" sz="1600" dirty="0"/>
          </a:p>
          <a:p>
            <a:pPr lvl="1"/>
            <a:r>
              <a:rPr lang="en-CA" altLang="en-US" sz="16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5</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6600"/>
                </a:solidFill>
              </a:rPr>
              <a:t>Feb 2021 – PAR Approval</a:t>
            </a:r>
          </a:p>
          <a:p>
            <a:pPr>
              <a:lnSpc>
                <a:spcPct val="80000"/>
              </a:lnSpc>
            </a:pPr>
            <a:r>
              <a:rPr lang="en-US" altLang="en-US" sz="2000" dirty="0">
                <a:solidFill>
                  <a:srgbClr val="FF3300"/>
                </a:solidFill>
              </a:rPr>
              <a:t>March 2021– Initial meeting, issue comment collection on IEEE Std 802.11-2020 (if published)</a:t>
            </a:r>
          </a:p>
          <a:p>
            <a:pPr>
              <a:lnSpc>
                <a:spcPct val="80000"/>
              </a:lnSpc>
            </a:pPr>
            <a:r>
              <a:rPr lang="en-US" altLang="en-US" sz="2000" dirty="0">
                <a:solidFill>
                  <a:srgbClr val="FF3300"/>
                </a:solidFill>
              </a:rPr>
              <a:t>March 2021 – Draft 0.00 available</a:t>
            </a:r>
          </a:p>
          <a:p>
            <a:pPr>
              <a:lnSpc>
                <a:spcPct val="80000"/>
              </a:lnSpc>
            </a:pPr>
            <a:r>
              <a:rPr lang="en-US" altLang="en-US" sz="2000" dirty="0"/>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Initial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6 of &lt;this&gt; document as the initial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May 24 </a:t>
            </a:r>
          </a:p>
          <a:p>
            <a:pPr marL="0" indent="0">
              <a:lnSpc>
                <a:spcPct val="80000"/>
              </a:lnSpc>
              <a:buNone/>
            </a:pPr>
            <a:endParaRPr lang="en-US" altLang="en-US" sz="2000" dirty="0"/>
          </a:p>
          <a:p>
            <a:pPr>
              <a:lnSpc>
                <a:spcPct val="80000"/>
              </a:lnSpc>
            </a:pPr>
            <a:r>
              <a:rPr lang="en-US" altLang="en-US" sz="2000" dirty="0"/>
              <a:t>Mar xx, Apr xx – Monday 10am ET, 2hrs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July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BE49A66-10E4-482A-B44C-8B941F90CD2C}"/>
              </a:ext>
            </a:extLst>
          </p:cNvPr>
          <p:cNvSpPr>
            <a:spLocks noGrp="1"/>
          </p:cNvSpPr>
          <p:nvPr>
            <p:ph type="title"/>
          </p:nvPr>
        </p:nvSpPr>
        <p:spPr/>
        <p:txBody>
          <a:bodyPr/>
          <a:lstStyle/>
          <a:p>
            <a:r>
              <a:rPr lang="en-CA" dirty="0"/>
              <a:t>References</a:t>
            </a:r>
          </a:p>
        </p:txBody>
      </p:sp>
      <p:sp>
        <p:nvSpPr>
          <p:cNvPr id="9" name="Content Placeholder 8">
            <a:extLst>
              <a:ext uri="{FF2B5EF4-FFF2-40B4-BE49-F238E27FC236}">
                <a16:creationId xmlns:a16="http://schemas.microsoft.com/office/drawing/2014/main" id="{20939F91-CE37-4F18-912A-ADD7E6A2777F}"/>
              </a:ext>
            </a:extLst>
          </p:cNvPr>
          <p:cNvSpPr>
            <a:spLocks noGrp="1"/>
          </p:cNvSpPr>
          <p:nvPr>
            <p:ph idx="1"/>
          </p:nvPr>
        </p:nvSpPr>
        <p:spPr/>
        <p:txBody>
          <a:bodyPr/>
          <a:lstStyle/>
          <a:p>
            <a:pPr marL="0" indent="0">
              <a:buNone/>
            </a:pPr>
            <a:endParaRPr lang="en-CA" sz="2000" dirty="0"/>
          </a:p>
        </p:txBody>
      </p:sp>
      <p:sp>
        <p:nvSpPr>
          <p:cNvPr id="6" name="Footer Placeholder 5">
            <a:extLst>
              <a:ext uri="{FF2B5EF4-FFF2-40B4-BE49-F238E27FC236}">
                <a16:creationId xmlns:a16="http://schemas.microsoft.com/office/drawing/2014/main" id="{68E5C1F5-AABE-49FB-9C5B-1CCBA1F4BBF1}"/>
              </a:ext>
            </a:extLst>
          </p:cNvPr>
          <p:cNvSpPr>
            <a:spLocks noGrp="1"/>
          </p:cNvSpPr>
          <p:nvPr>
            <p:ph type="ftr" sz="quarter" idx="10"/>
          </p:nvPr>
        </p:nvSpPr>
        <p:spPr/>
        <p:txBody>
          <a:bodyPr/>
          <a:lstStyle/>
          <a:p>
            <a:pPr>
              <a:defRPr/>
            </a:pPr>
            <a:r>
              <a:rPr lang="en-US"/>
              <a:t>Michael Montemurro, Huawei</a:t>
            </a:r>
          </a:p>
        </p:txBody>
      </p:sp>
      <p:sp>
        <p:nvSpPr>
          <p:cNvPr id="7" name="Slide Number Placeholder 6">
            <a:extLst>
              <a:ext uri="{FF2B5EF4-FFF2-40B4-BE49-F238E27FC236}">
                <a16:creationId xmlns:a16="http://schemas.microsoft.com/office/drawing/2014/main" id="{0340304E-4FD7-4EA3-923C-381ECACBF3D5}"/>
              </a:ext>
            </a:extLst>
          </p:cNvPr>
          <p:cNvSpPr>
            <a:spLocks noGrp="1"/>
          </p:cNvSpPr>
          <p:nvPr>
            <p:ph type="sldNum" sz="quarter" idx="11"/>
          </p:nvPr>
        </p:nvSpPr>
        <p:spPr>
          <a:xfrm>
            <a:off x="5930396" y="6475413"/>
            <a:ext cx="432811" cy="184666"/>
          </a:xfrm>
        </p:spPr>
        <p:txBody>
          <a:bodyPr/>
          <a:lstStyle/>
          <a:p>
            <a:pPr>
              <a:defRPr/>
            </a:pPr>
            <a:r>
              <a:rPr lang="en-US"/>
              <a:t>Slide </a:t>
            </a:r>
            <a:fld id="{0E93BDA3-DD93-4E4E-8EDC-3FA158570F5C}" type="slidenum">
              <a:rPr lang="en-US" smtClean="0"/>
              <a:pPr>
                <a:defRPr/>
              </a:pPr>
              <a:t>9</a:t>
            </a:fld>
            <a:endParaRPr lang="en-US"/>
          </a:p>
        </p:txBody>
      </p:sp>
    </p:spTree>
    <p:extLst>
      <p:ext uri="{BB962C8B-B14F-4D97-AF65-F5344CB8AC3E}">
        <p14:creationId xmlns:p14="http://schemas.microsoft.com/office/powerpoint/2010/main" val="227347452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104850</TotalTime>
  <Words>2054</Words>
  <Application>Microsoft Office PowerPoint</Application>
  <PresentationFormat>Widescreen</PresentationFormat>
  <Paragraphs>223</Paragraphs>
  <Slides>19</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802-11-Submission</vt:lpstr>
      <vt:lpstr>Document</vt:lpstr>
      <vt:lpstr>PowerPoint Presentation</vt:lpstr>
      <vt:lpstr>Abstract</vt:lpstr>
      <vt:lpstr>PowerPoint Presentation</vt:lpstr>
      <vt:lpstr>REVme Agenda</vt:lpstr>
      <vt:lpstr>REVme Issues</vt:lpstr>
      <vt:lpstr>TGme Timeline</vt:lpstr>
      <vt:lpstr>Motion to Approve Initial Timeline </vt:lpstr>
      <vt:lpstr>Teleconference – Meeting plan until July</vt:lpstr>
      <vt:lpstr>References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Michael Montemurro</cp:lastModifiedBy>
  <cp:revision>4584</cp:revision>
  <cp:lastPrinted>2014-11-04T15:04:57Z</cp:lastPrinted>
  <dcterms:created xsi:type="dcterms:W3CDTF">2007-04-17T18:10:23Z</dcterms:created>
  <dcterms:modified xsi:type="dcterms:W3CDTF">2021-04-06T15:21:47Z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