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3"/>
    <p:restoredTop sz="94801"/>
  </p:normalViewPr>
  <p:slideViewPr>
    <p:cSldViewPr snapToGrid="0" snapToObjects="1">
      <p:cViewPr>
        <p:scale>
          <a:sx n="160" d="100"/>
          <a:sy n="160" d="100"/>
        </p:scale>
        <p:origin x="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0582r1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21/11-21-0541-00-00bi-protecting-password-identifiers.ppt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April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1-04-05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115560442"/>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April</a:t>
            </a:r>
            <a:r>
              <a:rPr dirty="0"/>
              <a:t> 202</a:t>
            </a:r>
            <a:r>
              <a:rPr lang="en-US" dirty="0"/>
              <a:t>1</a:t>
            </a:r>
            <a:endParaRPr dirty="0"/>
          </a:p>
        </p:txBody>
      </p:sp>
      <p:sp>
        <p:nvSpPr>
          <p:cNvPr id="82" name="CustomShape 2"/>
          <p:cNvSpPr txBox="1"/>
          <p:nvPr/>
        </p:nvSpPr>
        <p:spPr>
          <a:xfrm>
            <a:off x="342900" y="1096294"/>
            <a:ext cx="8457480" cy="5665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April 8, 10:00EST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Plenary session minutes to be motioned in later session (docs 21/437 and 21/436)</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Review call for submissions, organizing plan</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Request for discussion of teleconference time</a:t>
            </a:r>
          </a:p>
          <a:p>
            <a:pPr marL="801688" lvl="1" indent="-341313">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Consider alternating with Tuesday 9amET after May Interim</a:t>
            </a:r>
          </a:p>
          <a:p>
            <a:pPr marL="801688" lvl="1" indent="-341313">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Action: Carol Ansley, compose Doodle poll to be sent to the </a:t>
            </a:r>
            <a:r>
              <a:rPr lang="en-US" sz="2000" b="1" dirty="0" err="1">
                <a:latin typeface="Times New Roman" panose="02020603050405020304" pitchFamily="18" charset="0"/>
                <a:cs typeface="Times New Roman" panose="02020603050405020304" pitchFamily="18" charset="0"/>
              </a:rPr>
              <a:t>TGbi</a:t>
            </a:r>
            <a:r>
              <a:rPr lang="en-US" sz="2000" b="1" dirty="0">
                <a:latin typeface="Times New Roman" panose="02020603050405020304" pitchFamily="18" charset="0"/>
                <a:cs typeface="Times New Roman" panose="02020603050405020304" pitchFamily="18" charset="0"/>
              </a:rPr>
              <a:t> reflector – to find other options</a:t>
            </a:r>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Presentation by Dan Harkins</a:t>
            </a:r>
          </a:p>
          <a:p>
            <a:pPr marL="858838" lvl="6" indent="-338138">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hlinkClick r:id="rId2"/>
              </a:rPr>
              <a:t>https://mentor.ieee.org/802.11/dcn/21/11-21-0541-00-00bi-protecting-password-identifiers.pptx</a:t>
            </a:r>
            <a:endParaRPr lang="en-US" sz="2000" b="1" dirty="0">
              <a:latin typeface="Times New Roman" panose="02020603050405020304" pitchFamily="18" charset="0"/>
              <a:cs typeface="Times New Roman" panose="02020603050405020304" pitchFamily="18" charset="0"/>
            </a:endParaRPr>
          </a:p>
          <a:p>
            <a:pPr marL="342900" lvl="2"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Action: Stephen McCann and Dan Harkins to prepare a draft Use Case document using Dan’s proposal as the first entry.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April</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April teleconferences</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8</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5777</TotalTime>
  <Words>1761</Words>
  <Application>Microsoft Macintosh PowerPoint</Application>
  <PresentationFormat>On-screen Show (4:3)</PresentationFormat>
  <Paragraphs>138</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61</cp:revision>
  <dcterms:modified xsi:type="dcterms:W3CDTF">2021-04-08T15:19:01Z</dcterms:modified>
</cp:coreProperties>
</file>