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295" r:id="rId17"/>
    <p:sldId id="297" r:id="rId18"/>
    <p:sldId id="296" r:id="rId19"/>
    <p:sldId id="307" r:id="rId20"/>
    <p:sldId id="306"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2" d="100"/>
          <a:sy n="92" d="100"/>
        </p:scale>
        <p:origin x="108" y="18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1934131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802.11-21/0535r0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795-01-0rcm-updated-bh-par-for-review.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332-02-00bh-issues-tracking.docx" TargetMode="External"/><Relationship Id="rId4" Type="http://schemas.openxmlformats.org/officeDocument/2006/relationships/hyperlink" Target="https://mentor.ieee.org/802.11/dcn/20/11-20-1117-05-0rcm-rcm-sg-proposed-rcm-csd-draft.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02-00bh-issues-tracking.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TGbh-agenda-2021-Mar-29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2021-03-24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09"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29 Mar 2021</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Organization topics (see also Backup slides):</a:t>
            </a:r>
          </a:p>
          <a:p>
            <a:pPr marL="857250" lvl="1" indent="-457200">
              <a:lnSpc>
                <a:spcPct val="90000"/>
              </a:lnSpc>
              <a:spcBef>
                <a:spcPts val="300"/>
              </a:spcBef>
              <a:spcAft>
                <a:spcPts val="600"/>
              </a:spcAft>
              <a:buFont typeface="Arial" panose="020B0604020202020204" pitchFamily="34" charset="0"/>
              <a:buChar char="•"/>
              <a:defRPr/>
            </a:pPr>
            <a:r>
              <a:rPr lang="en-US" sz="2400" dirty="0"/>
              <a:t>PAR/CSD: </a:t>
            </a:r>
            <a:r>
              <a:rPr lang="en-US" sz="2400" dirty="0">
                <a:hlinkClick r:id="rId3"/>
              </a:rPr>
              <a:t>11-20/1795r1</a:t>
            </a:r>
            <a:r>
              <a:rPr lang="en-US" sz="2400" dirty="0"/>
              <a:t>; </a:t>
            </a:r>
            <a:r>
              <a:rPr lang="en-US" sz="2400" dirty="0">
                <a:hlinkClick r:id="rId4"/>
              </a:rPr>
              <a:t>11-20/1117r5</a:t>
            </a:r>
            <a:endParaRPr lang="en-US" sz="2400" dirty="0"/>
          </a:p>
          <a:p>
            <a:pPr marL="857250" lvl="1" indent="-457200">
              <a:lnSpc>
                <a:spcPct val="90000"/>
              </a:lnSpc>
              <a:spcBef>
                <a:spcPts val="300"/>
              </a:spcBef>
              <a:spcAft>
                <a:spcPts val="600"/>
              </a:spcAft>
              <a:buFont typeface="Arial" panose="020B0604020202020204" pitchFamily="34" charset="0"/>
              <a:buChar char="•"/>
              <a:defRPr/>
            </a:pPr>
            <a:r>
              <a:rPr lang="en-US" sz="2400" dirty="0"/>
              <a:t>Timeline estimate</a:t>
            </a:r>
          </a:p>
          <a:p>
            <a:pPr marL="457200" indent="-457200">
              <a:lnSpc>
                <a:spcPct val="90000"/>
              </a:lnSpc>
              <a:spcBef>
                <a:spcPts val="300"/>
              </a:spcBef>
              <a:spcAft>
                <a:spcPts val="600"/>
              </a:spcAft>
              <a:buFont typeface="Arial" panose="020B0604020202020204" pitchFamily="34" charset="0"/>
              <a:buChar char="•"/>
              <a:defRPr/>
            </a:pPr>
            <a:r>
              <a:rPr lang="en-US" sz="3200" dirty="0"/>
              <a:t>Issues Tracking: </a:t>
            </a:r>
            <a:r>
              <a:rPr lang="en-US" sz="3200" dirty="0">
                <a:hlinkClick r:id="rId5"/>
              </a:rPr>
              <a:t>11-21/0332r2</a:t>
            </a:r>
            <a:endParaRPr lang="en-US" sz="3200" dirty="0"/>
          </a:p>
          <a:p>
            <a:pPr marL="457200" indent="-457200">
              <a:lnSpc>
                <a:spcPct val="90000"/>
              </a:lnSpc>
              <a:spcBef>
                <a:spcPts val="300"/>
              </a:spcBef>
              <a:spcAft>
                <a:spcPts val="600"/>
              </a:spcAft>
              <a:buFont typeface="Arial" panose="020B0604020202020204" pitchFamily="34" charset="0"/>
              <a:buChar char="•"/>
              <a:defRPr/>
            </a:pPr>
            <a:r>
              <a:rPr lang="en-US" sz="3200" dirty="0"/>
              <a:t>Contributions: </a:t>
            </a:r>
          </a:p>
          <a:p>
            <a:pPr marL="457200" indent="-457200">
              <a:lnSpc>
                <a:spcPct val="90000"/>
              </a:lnSpc>
              <a:spcBef>
                <a:spcPts val="300"/>
              </a:spcBef>
              <a:spcAft>
                <a:spcPts val="600"/>
              </a:spcAft>
              <a:buFont typeface="Arial" panose="020B0604020202020204" pitchFamily="34" charset="0"/>
              <a:buChar char="•"/>
              <a:defRPr/>
            </a:pPr>
            <a:r>
              <a:rPr lang="en-US" sz="3200" dirty="0"/>
              <a:t>Next meeting: Telecon on April 12, 10:00ET, 2 hours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3200" dirty="0">
                <a:hlinkClick r:id="rId3"/>
              </a:rPr>
              <a:t>11-21/0332r2</a:t>
            </a:r>
            <a:r>
              <a:rPr lang="en-US" sz="3200" dirty="0"/>
              <a:t> </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Identify specific features/operations/services of 802.11 that are impacted by randomized and/or changing MAC addresses</a:t>
            </a:r>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each would be helpful, to understand the impact and what/who is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29 March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524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3352800"/>
            <a:ext cx="8534400" cy="1752600"/>
          </a:xfrm>
        </p:spPr>
        <p:txBody>
          <a:bodyPr/>
          <a:lstStyle/>
          <a:p>
            <a:r>
              <a:rPr lang="en-US" altLang="en-US" dirty="0"/>
              <a:t>Agenda</a:t>
            </a:r>
          </a:p>
          <a:p>
            <a:r>
              <a:rPr lang="en-US" altLang="en-US" dirty="0"/>
              <a:t>29 March 2021 Teleconference</a:t>
            </a:r>
          </a:p>
          <a:p>
            <a:endParaRPr lang="en-US" altLang="en-US" dirty="0"/>
          </a:p>
          <a:p>
            <a:r>
              <a:rPr lang="en-US" altLang="en-US" dirty="0"/>
              <a:t>Chair: Mark Hamilton (Ruckus/CommScope)</a:t>
            </a:r>
          </a:p>
          <a:p>
            <a:r>
              <a:rPr lang="en-US" altLang="en-US" dirty="0"/>
              <a:t>Vice Chairs: Peter Yee (NSA-CSD), Stephen Orr (Cisco)</a:t>
            </a:r>
          </a:p>
          <a:p>
            <a:r>
              <a:rPr lang="en-US" altLang="en-US" dirty="0"/>
              <a:t>Secretary: Graham Smith (SR Technologies)</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169</TotalTime>
  <Words>2122</Words>
  <Application>Microsoft Office PowerPoint</Application>
  <PresentationFormat>Widescreen</PresentationFormat>
  <Paragraphs>200</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TGbh-agenda-2021-Mar-29</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29 Mar 2021</vt:lpstr>
      <vt:lpstr>TGbh Work organization</vt:lpstr>
      <vt:lpstr>Backup material</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29</cp:revision>
  <cp:lastPrinted>1601-01-01T00:00:00Z</cp:lastPrinted>
  <dcterms:created xsi:type="dcterms:W3CDTF">2021-01-26T19:12:38Z</dcterms:created>
  <dcterms:modified xsi:type="dcterms:W3CDTF">2021-03-24T19:35:04Z</dcterms:modified>
</cp:coreProperties>
</file>