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9" r:id="rId3"/>
    <p:sldId id="546" r:id="rId4"/>
    <p:sldId id="547" r:id="rId5"/>
    <p:sldId id="543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FF"/>
    <a:srgbClr val="FFFFCC"/>
    <a:srgbClr val="FFFFFF"/>
    <a:srgbClr val="FFCC99"/>
    <a:srgbClr val="FF0000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802.11-20/0531r0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NLTF for UL TB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2021-03-23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753474"/>
              </p:ext>
            </p:extLst>
          </p:nvPr>
        </p:nvGraphicFramePr>
        <p:xfrm>
          <a:off x="844550" y="3787775"/>
          <a:ext cx="7635875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0" name="Document" r:id="rId4" imgW="8656876" imgH="3298192" progId="Word.Document.8">
                  <p:embed/>
                </p:oleObj>
              </mc:Choice>
              <mc:Fallback>
                <p:oleObj name="Document" r:id="rId4" imgW="8656876" imgH="329819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787775"/>
                        <a:ext cx="7635875" cy="2914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Extra LTF for EHT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06" y="1827355"/>
            <a:ext cx="8153400" cy="440079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The group agreed on the following motion for the extra LTF: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GB" dirty="0"/>
              <a:t>If extra LTF is applied to non-OFDMA transmission, the number of EHT-LTF should be chosen from the set [2 4 8], and up to 2 times of the initial NLTF for all </a:t>
            </a:r>
            <a:r>
              <a:rPr lang="en-GB" dirty="0" err="1"/>
              <a:t>Nss</a:t>
            </a:r>
            <a:r>
              <a:rPr lang="en-GB" dirty="0"/>
              <a:t>.”  </a:t>
            </a:r>
            <a:endParaRPr lang="en-US" dirty="0"/>
          </a:p>
          <a:p>
            <a:pPr marL="457200" lvl="1" indent="0"/>
            <a:r>
              <a:rPr lang="en-US" dirty="0"/>
              <a:t>    </a:t>
            </a:r>
            <a:r>
              <a:rPr lang="en-GB" dirty="0"/>
              <a:t>[Motion 137, #SP262]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motion is discussed mostly in the context of MU PPDU to limit to the useful modes for Rx to support.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UL TB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 already mandatory support transmission of up to 8 EHT-LTFs in TB PPDU with non-OFDMA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trigger up to 8 LTFs in non-OFDMA TB PPDU regardless of total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STA is not aware of total </a:t>
            </a:r>
            <a:r>
              <a:rPr lang="en-US" dirty="0" err="1"/>
              <a:t>Nss</a:t>
            </a:r>
            <a:r>
              <a:rPr lang="en-US" dirty="0"/>
              <a:t>, unless it checks all User </a:t>
            </a:r>
            <a:r>
              <a:rPr lang="en-US" dirty="0" err="1"/>
              <a:t>Infos</a:t>
            </a:r>
            <a:r>
              <a:rPr lang="en-US" dirty="0"/>
              <a:t> in the 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Transparent to non-AP STA, just spec change.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allow AP to trigger extra LTF in UL non-OFDMA transmissions.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estimation SNR gain for UL TB Rx.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A-PPDU EHT-LTF and HE-LTF alignment in R2.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23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NLTF for EHT TB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Change to the PDT text in 11-21/0114r4: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an EHT TB PPDU, </a:t>
            </a:r>
            <a:r>
              <a:rPr lang="en-US" i="1" dirty="0"/>
              <a:t>N</a:t>
            </a:r>
            <a:r>
              <a:rPr lang="en-US" i="1" baseline="-25000" dirty="0"/>
              <a:t>EHT-LTF</a:t>
            </a:r>
            <a:r>
              <a:rPr lang="en-US" dirty="0"/>
              <a:t> is indicated in the Trigger frame that triggers the transmission of the PPDU. In a non-OFDMA EHT TB PPDU, </a:t>
            </a:r>
            <a:r>
              <a:rPr lang="en-US" i="1" dirty="0"/>
              <a:t>N</a:t>
            </a:r>
            <a:r>
              <a:rPr lang="en-US" i="1" baseline="-25000" dirty="0"/>
              <a:t>EHT_LTF</a:t>
            </a:r>
            <a:r>
              <a:rPr lang="en-US" dirty="0"/>
              <a:t> may be </a:t>
            </a:r>
            <a:r>
              <a:rPr lang="en-US" dirty="0">
                <a:solidFill>
                  <a:srgbClr val="FF0000"/>
                </a:solidFill>
              </a:rPr>
              <a:t>greater than or equal to</a:t>
            </a:r>
            <a:r>
              <a:rPr lang="en-US" dirty="0"/>
              <a:t> the initial number of EHT-LTF symbols, which is a function of the total number of spatial streams, </a:t>
            </a:r>
            <a:r>
              <a:rPr lang="en-US" i="1" dirty="0" err="1"/>
              <a:t>N</a:t>
            </a:r>
            <a:r>
              <a:rPr lang="en-US" i="1" baseline="-25000" dirty="0" err="1"/>
              <a:t>SS</a:t>
            </a:r>
            <a:r>
              <a:rPr lang="en-US" i="1" baseline="-25000" dirty="0" err="1">
                <a:solidFill>
                  <a:srgbClr val="FF0000"/>
                </a:solidFill>
              </a:rPr>
              <a:t>,total</a:t>
            </a:r>
            <a:r>
              <a:rPr lang="en-US" dirty="0"/>
              <a:t>, as shown in Table 36-xx (Initial Number of EHT-LTFs required for different numbers of spatial streams). 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288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EHT allows AP to trigger UL TB PPDU in non-OFDMA mode with Number of EHT-LTF to be larger than total </a:t>
            </a:r>
            <a:r>
              <a:rPr lang="en-US" dirty="0" err="1"/>
              <a:t>Nss</a:t>
            </a:r>
            <a:r>
              <a:rPr lang="en-US" dirty="0"/>
              <a:t>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90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374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NLTF for UL TB PPDU</vt:lpstr>
      <vt:lpstr>Extra LTF for EHT PPDU</vt:lpstr>
      <vt:lpstr>UL TB PPDU</vt:lpstr>
      <vt:lpstr>NLTF for EHT TB PPDU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2146</cp:revision>
  <cp:lastPrinted>1601-01-01T00:00:00Z</cp:lastPrinted>
  <dcterms:created xsi:type="dcterms:W3CDTF">2015-10-31T00:33:08Z</dcterms:created>
  <dcterms:modified xsi:type="dcterms:W3CDTF">2021-03-24T06:06:50Z</dcterms:modified>
</cp:coreProperties>
</file>