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1" r:id="rId20"/>
    <p:sldId id="346" r:id="rId21"/>
    <p:sldId id="347" r:id="rId22"/>
    <p:sldId id="344" r:id="rId23"/>
    <p:sldId id="333" r:id="rId24"/>
    <p:sldId id="322"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802.11-21/0525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802.11-21/0525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802.11-21/0525</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802.11-21/0525</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802.11-21/0525r0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March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March 23,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2021-03-23</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15"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March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March 23,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March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=mb575516f8f49a6212a2fdcf937be79a1</a:t>
            </a:r>
          </a:p>
          <a:p>
            <a:endParaRPr lang="en-GB" sz="1050" dirty="0"/>
          </a:p>
          <a:p>
            <a:r>
              <a:rPr lang="en-GB" sz="1050" dirty="0"/>
              <a:t>Meeting number: 179 057 2254</a:t>
            </a:r>
          </a:p>
          <a:p>
            <a:r>
              <a:rPr lang="en-GB" sz="1050" dirty="0"/>
              <a:t>Meeting password: wireless (94735377 from phones and video systems)</a:t>
            </a:r>
          </a:p>
          <a:p>
            <a:endParaRPr lang="en-GB" sz="10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dirty="0"/>
              <a:t>Editor’s report </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March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D935A205-9451-984B-990F-2CE8B7E27210}"/>
              </a:ext>
            </a:extLst>
          </p:cNvPr>
          <p:cNvGraphicFramePr>
            <a:graphicFrameLocks noGrp="1"/>
          </p:cNvGraphicFramePr>
          <p:nvPr>
            <p:extLst>
              <p:ext uri="{D42A27DB-BD31-4B8C-83A1-F6EECF244321}">
                <p14:modId xmlns:p14="http://schemas.microsoft.com/office/powerpoint/2010/main" val="1122059496"/>
              </p:ext>
            </p:extLst>
          </p:nvPr>
        </p:nvGraphicFramePr>
        <p:xfrm>
          <a:off x="1089075" y="1629171"/>
          <a:ext cx="6794500" cy="5207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1655832535"/>
                    </a:ext>
                  </a:extLst>
                </a:gridCol>
                <a:gridCol w="431598">
                  <a:extLst>
                    <a:ext uri="{9D8B030D-6E8A-4147-A177-3AD203B41FA5}">
                      <a16:colId xmlns:a16="http://schemas.microsoft.com/office/drawing/2014/main" val="3178064573"/>
                    </a:ext>
                  </a:extLst>
                </a:gridCol>
                <a:gridCol w="431598">
                  <a:extLst>
                    <a:ext uri="{9D8B030D-6E8A-4147-A177-3AD203B41FA5}">
                      <a16:colId xmlns:a16="http://schemas.microsoft.com/office/drawing/2014/main" val="2007206916"/>
                    </a:ext>
                  </a:extLst>
                </a:gridCol>
                <a:gridCol w="431598">
                  <a:extLst>
                    <a:ext uri="{9D8B030D-6E8A-4147-A177-3AD203B41FA5}">
                      <a16:colId xmlns:a16="http://schemas.microsoft.com/office/drawing/2014/main" val="1822295314"/>
                    </a:ext>
                  </a:extLst>
                </a:gridCol>
                <a:gridCol w="2335709">
                  <a:extLst>
                    <a:ext uri="{9D8B030D-6E8A-4147-A177-3AD203B41FA5}">
                      <a16:colId xmlns:a16="http://schemas.microsoft.com/office/drawing/2014/main" val="3062788179"/>
                    </a:ext>
                  </a:extLst>
                </a:gridCol>
                <a:gridCol w="2335709">
                  <a:extLst>
                    <a:ext uri="{9D8B030D-6E8A-4147-A177-3AD203B41FA5}">
                      <a16:colId xmlns:a16="http://schemas.microsoft.com/office/drawing/2014/main" val="1466985585"/>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36164687"/>
                  </a:ext>
                </a:extLst>
              </a:tr>
              <a:tr h="165100">
                <a:tc>
                  <a:txBody>
                    <a:bodyPr/>
                    <a:lstStyle/>
                    <a:p>
                      <a:pPr algn="l" fontAlgn="b"/>
                      <a:r>
                        <a:rPr lang="en-GB" sz="1000" b="0" i="0" u="none" strike="noStrike" dirty="0">
                          <a:effectLst/>
                          <a:latin typeface="Arial" panose="020B0604020202020204" pitchFamily="34" charset="0"/>
                        </a:rPr>
                        <a:t>10</a:t>
                      </a: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524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comment-resolutions-for-lb252-part2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18066655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2303</TotalTime>
  <Words>2110</Words>
  <Application>Microsoft Macintosh PowerPoint</Application>
  <PresentationFormat>On-screen Show (16:9)</PresentationFormat>
  <Paragraphs>243</Paragraphs>
  <Slides>26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March 23,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188</cp:revision>
  <cp:lastPrinted>1601-01-01T00:00:00Z</cp:lastPrinted>
  <dcterms:created xsi:type="dcterms:W3CDTF">2020-02-25T15:01:23Z</dcterms:created>
  <dcterms:modified xsi:type="dcterms:W3CDTF">2021-03-23T12:10:54Z</dcterms:modified>
  <cp:category/>
</cp:coreProperties>
</file>