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45" r:id="rId21"/>
    <p:sldId id="840" r:id="rId22"/>
    <p:sldId id="842" r:id="rId23"/>
    <p:sldId id="843" r:id="rId24"/>
    <p:sldId id="844" r:id="rId25"/>
    <p:sldId id="836" r:id="rId26"/>
    <p:sldId id="841" r:id="rId27"/>
    <p:sldId id="846" r:id="rId28"/>
    <p:sldId id="847" r:id="rId29"/>
    <p:sldId id="848" r:id="rId30"/>
    <p:sldId id="849"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8177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19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21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420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7956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637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139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91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0502</a:t>
            </a:r>
            <a:r>
              <a:rPr lang="en-US" altLang="en-US" sz="1800" b="1" dirty="0" smtClean="0"/>
              <a:t>r7</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7684304"/>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15)</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Specification Framework for </a:t>
                      </a:r>
                      <a:r>
                        <a:rPr lang="en-US" altLang="zh-CN" sz="1100" dirty="0" err="1" smtClean="0">
                          <a:solidFill>
                            <a:srgbClr val="00B050"/>
                          </a:solidFill>
                        </a:rPr>
                        <a:t>TGbf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WLAN sensing link level simulation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21/0407</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Pu (Perry) Wang (Mitsubishi)</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Multi-Band </a:t>
                      </a:r>
                      <a:r>
                        <a:rPr lang="en-US" altLang="zh-CN" sz="1100" dirty="0" err="1" smtClean="0">
                          <a:solidFill>
                            <a:srgbClr val="FFC000"/>
                          </a:solidFill>
                        </a:rPr>
                        <a:t>WiFi</a:t>
                      </a:r>
                      <a:r>
                        <a:rPr lang="en-US" altLang="zh-CN" sz="1100" dirty="0" smtClean="0">
                          <a:solidFill>
                            <a:srgbClr val="FFC000"/>
                          </a:solidFill>
                        </a:rPr>
                        <a:t> Fusion for WLAN Sensing</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smtClean="0">
                <a:solidFill>
                  <a:srgbClr val="000000"/>
                </a:solidFill>
                <a:latin typeface="Times New Roman" panose="02020603050405020304" pitchFamily="18" charset="0"/>
                <a:cs typeface="+mn-cs"/>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66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06481838"/>
              </p:ext>
            </p:extLst>
          </p:nvPr>
        </p:nvGraphicFramePr>
        <p:xfrm>
          <a:off x="762000" y="3025938"/>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21/0407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Pu (Perry) Wang (Mitsubishi)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Multi-Band </a:t>
                      </a:r>
                      <a:r>
                        <a:rPr lang="en-US" altLang="zh-CN" sz="1100" dirty="0" err="1" smtClean="0">
                          <a:solidFill>
                            <a:srgbClr val="00B050"/>
                          </a:solidFill>
                        </a:rPr>
                        <a:t>WiFi</a:t>
                      </a:r>
                      <a:r>
                        <a:rPr lang="en-US" altLang="zh-CN" sz="1100" dirty="0" smtClean="0">
                          <a:solidFill>
                            <a:srgbClr val="00B050"/>
                          </a:solidFill>
                        </a:rPr>
                        <a:t> Fusion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21/0391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Minimizing Impact as Design Goal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21/0419</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Dongguk Lim (LGE)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Sensing Measurement sequence of 11bf</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16, 17)</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85051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6957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17112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600" dirty="0"/>
              <a:t>Call the meeting to order</a:t>
            </a:r>
          </a:p>
          <a:p>
            <a:pPr algn="just">
              <a:spcBef>
                <a:spcPts val="0"/>
              </a:spcBef>
            </a:pPr>
            <a:r>
              <a:rPr lang="en-US" altLang="en-US" sz="1600" dirty="0"/>
              <a:t>Patent policy and logistics</a:t>
            </a:r>
          </a:p>
          <a:p>
            <a:pPr>
              <a:spcBef>
                <a:spcPts val="0"/>
              </a:spcBef>
            </a:pPr>
            <a:r>
              <a:rPr lang="en-US" altLang="zh-CN" sz="1600" dirty="0" err="1" smtClean="0"/>
              <a:t>TGbf</a:t>
            </a:r>
            <a:r>
              <a:rPr lang="en-US" altLang="zh-CN" sz="1600" dirty="0" smtClean="0"/>
              <a:t> Timeline</a:t>
            </a:r>
            <a:endParaRPr lang="en-US" altLang="zh-CN" sz="1600" dirty="0"/>
          </a:p>
          <a:p>
            <a:pPr algn="just">
              <a:spcBef>
                <a:spcPts val="0"/>
              </a:spcBef>
            </a:pPr>
            <a:r>
              <a:rPr lang="en-US" altLang="en-US" sz="1600" dirty="0" smtClean="0"/>
              <a:t>Call </a:t>
            </a:r>
            <a:r>
              <a:rPr lang="en-US" altLang="en-US" sz="1600" dirty="0"/>
              <a:t>for contribution</a:t>
            </a:r>
          </a:p>
          <a:p>
            <a:pPr algn="just">
              <a:spcBef>
                <a:spcPts val="0"/>
              </a:spcBef>
            </a:pPr>
            <a:r>
              <a:rPr lang="en-US" altLang="en-US" sz="1600" dirty="0"/>
              <a:t>Teleconference </a:t>
            </a:r>
            <a:r>
              <a:rPr lang="en-US" altLang="en-US" sz="1600" dirty="0" smtClean="0"/>
              <a:t>Times</a:t>
            </a:r>
          </a:p>
          <a:p>
            <a:pPr algn="just">
              <a:spcBef>
                <a:spcPts val="0"/>
              </a:spcBef>
            </a:pPr>
            <a:r>
              <a:rPr lang="en-US" altLang="en-US" sz="1600" dirty="0" smtClean="0"/>
              <a:t>Presentation </a:t>
            </a:r>
            <a:r>
              <a:rPr lang="en-US" altLang="en-US" sz="1600" dirty="0"/>
              <a:t>of </a:t>
            </a:r>
            <a:r>
              <a:rPr lang="en-US" altLang="en-US" sz="1600" dirty="0" smtClean="0"/>
              <a:t>submissions</a:t>
            </a:r>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smtClean="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1600" dirty="0"/>
          </a:p>
          <a:p>
            <a:pPr algn="just">
              <a:spcBef>
                <a:spcPts val="0"/>
              </a:spcBef>
            </a:pPr>
            <a:endParaRPr lang="en-US" altLang="en-US" sz="200" dirty="0"/>
          </a:p>
          <a:p>
            <a:pPr algn="just">
              <a:spcBef>
                <a:spcPts val="0"/>
              </a:spcBef>
            </a:pPr>
            <a:endParaRPr lang="en-US" altLang="en-US" sz="1600" dirty="0" smtClean="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2234930"/>
              </p:ext>
            </p:extLst>
          </p:nvPr>
        </p:nvGraphicFramePr>
        <p:xfrm>
          <a:off x="762000" y="3025938"/>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21/0648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21/0669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 Inc.)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21/0365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Başak Ak Özbakış (</a:t>
                      </a:r>
                      <a:r>
                        <a:rPr lang="en-US" altLang="zh-CN" sz="1100" dirty="0" err="1" smtClean="0">
                          <a:solidFill>
                            <a:schemeClr val="tx1"/>
                          </a:solidFill>
                        </a:rPr>
                        <a:t>Vestel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Wi-Fi Sensing Parameters</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985657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43243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4807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400" b="1" dirty="0" smtClean="0">
                <a:cs typeface="Times New Roman" panose="02020603050405020304" pitchFamily="18" charset="0"/>
              </a:rPr>
              <a:t>Confirmed </a:t>
            </a:r>
            <a:endParaRPr lang="en-US" altLang="zh-CN" sz="2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April   </a:t>
            </a:r>
            <a:r>
              <a:rPr lang="en-US" altLang="zh-CN" sz="1800" b="1" dirty="0">
                <a:cs typeface="Times New Roman" panose="02020603050405020304" pitchFamily="18" charset="0"/>
              </a:rPr>
              <a:t>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400" b="1" dirty="0" smtClean="0">
                <a:cs typeface="Times New Roman" panose="02020603050405020304" pitchFamily="18" charset="0"/>
              </a:rPr>
              <a:t>To be Confirmed </a:t>
            </a:r>
            <a:endParaRPr lang="en-US" altLang="zh-CN" sz="2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May 25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June 1  (</a:t>
            </a:r>
            <a:r>
              <a:rPr lang="en-US" altLang="zh-CN" sz="1800" b="1" dirty="0">
                <a:cs typeface="Times New Roman" panose="02020603050405020304" pitchFamily="18" charset="0"/>
              </a:rPr>
              <a:t>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8</a:t>
            </a:r>
            <a:r>
              <a:rPr lang="en-US" altLang="zh-CN" sz="1800" b="1" dirty="0" smtClean="0">
                <a:cs typeface="Times New Roman" panose="02020603050405020304" pitchFamily="18" charset="0"/>
              </a:rPr>
              <a:t>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15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22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29 (Tuesday</a:t>
            </a:r>
            <a:r>
              <a:rPr lang="en-US" altLang="zh-CN" sz="1800" b="1" dirty="0">
                <a:cs typeface="Times New Roman" panose="02020603050405020304" pitchFamily="18" charset="0"/>
              </a:rPr>
              <a:t>),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6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13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20 </a:t>
            </a:r>
            <a:r>
              <a:rPr lang="en-US" altLang="zh-CN" sz="1800" b="1" dirty="0">
                <a:cs typeface="Times New Roman" panose="02020603050405020304" pitchFamily="18" charset="0"/>
              </a:rPr>
              <a:t>(Tuesday), 10am - 12:00pm ET</a:t>
            </a:r>
            <a:endParaRPr lang="en-US" altLang="zh-CN" sz="16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600" b="1" dirty="0" smtClean="0">
              <a:cs typeface="Times New Roman" panose="02020603050405020304" pitchFamily="18" charset="0"/>
            </a:endParaRPr>
          </a:p>
        </p:txBody>
      </p:sp>
    </p:spTree>
    <p:extLst>
      <p:ext uri="{BB962C8B-B14F-4D97-AF65-F5344CB8AC3E}">
        <p14:creationId xmlns:p14="http://schemas.microsoft.com/office/powerpoint/2010/main" val="391156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112007</TotalTime>
  <Words>2578</Words>
  <Application>Microsoft Office PowerPoint</Application>
  <PresentationFormat>全屏显示(4:3)</PresentationFormat>
  <Paragraphs>515</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4661</cp:revision>
  <cp:lastPrinted>2014-11-04T15:04:57Z</cp:lastPrinted>
  <dcterms:created xsi:type="dcterms:W3CDTF">2007-04-17T18:10:23Z</dcterms:created>
  <dcterms:modified xsi:type="dcterms:W3CDTF">2021-04-20T01:16:04Z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(3)JC5ACwfLOPPwOPIyDh3phBcH/2amhYFFK8IRgorrF896lkdSp7CQ9HvIcwFEl/70/6shyU0f
YXCp+jwZBF7JQniuthojPwGyauO5+DfNhakt/sbkcaVsjJS7JmqEw1aipgustFg7MfzO3QKO
/O9Bx+m9N/XDz8HtdU8WEgXZ4LKHdsXS2aYJRDNCjBSikOH6FgwVnlwUbPE88GTwltZ+mHGF
HFt66e8gx69LZhFxHa</vt:lpwstr>
  </property>
  <property fmtid="{D5CDD505-2E9C-101B-9397-08002B2CF9AE}" pid="27" name="_2015_ms_pID_7253431">
    <vt:lpwstr>O75tMeOjOUg3QvK9YFjz/FnDj7gy2Q5YMjZ6dSgprEOjI8+ANKvHuF
vx7tJyAf32IiHfop/xLt2l/PH9w75y2zBFReq5WyleSo3ymnMjMQkhTekqvUjdZwocQbRkpG
44oR8dnu9xB6bQkZ45enANBlkfEjhB3m+5e1P63EZlQjNCPTIvyJ1CCY+IPuN7+97kmsoLzr
HqnTOMkRAR5cpZDhDe8TmS7VlRWaAHKlfJHI</vt:lpwstr>
  </property>
  <property fmtid="{D5CDD505-2E9C-101B-9397-08002B2CF9AE}" pid="28" name="_2015_ms_pID_7253432">
    <vt:lpwstr>9g==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1617848695</vt:lpwstr>
  </property>
</Properties>
</file>