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45" r:id="rId21"/>
    <p:sldId id="840" r:id="rId22"/>
    <p:sldId id="842" r:id="rId23"/>
    <p:sldId id="843" r:id="rId24"/>
    <p:sldId id="844" r:id="rId25"/>
    <p:sldId id="836" r:id="rId26"/>
    <p:sldId id="84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8177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19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21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20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0502</a:t>
            </a:r>
            <a:r>
              <a:rPr lang="en-US" altLang="en-US" sz="1800" b="1" dirty="0" smtClean="0"/>
              <a:t>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7684304"/>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15)</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Specification Framework for </a:t>
                      </a:r>
                      <a:r>
                        <a:rPr lang="en-US" altLang="zh-CN" sz="1100" dirty="0" err="1" smtClean="0">
                          <a:solidFill>
                            <a:srgbClr val="00B050"/>
                          </a:solidFill>
                        </a:rPr>
                        <a:t>TGbf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WLAN sensing link level simulation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21/0407</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Pu (Perry) Wang (Mitsubishi)</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Multi-Band </a:t>
                      </a:r>
                      <a:r>
                        <a:rPr lang="en-US" altLang="zh-CN" sz="1100" dirty="0" err="1" smtClean="0">
                          <a:solidFill>
                            <a:srgbClr val="FFC000"/>
                          </a:solidFill>
                        </a:rPr>
                        <a:t>WiFi</a:t>
                      </a:r>
                      <a:r>
                        <a:rPr lang="en-US" altLang="zh-CN" sz="1100" dirty="0" smtClean="0">
                          <a:solidFill>
                            <a:srgbClr val="FFC000"/>
                          </a:solidFill>
                        </a:rPr>
                        <a:t> Fusion for WLAN Sensing</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21/0145r4</a:t>
            </a:r>
          </a:p>
        </p:txBody>
      </p:sp>
    </p:spTree>
    <p:extLst>
      <p:ext uri="{BB962C8B-B14F-4D97-AF65-F5344CB8AC3E}">
        <p14:creationId xmlns:p14="http://schemas.microsoft.com/office/powerpoint/2010/main" val="10066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08092412"/>
              </p:ext>
            </p:extLst>
          </p:nvPr>
        </p:nvGraphicFramePr>
        <p:xfrm>
          <a:off x="762000" y="3025938"/>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 17)</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85051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6957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171123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 (Deferred)</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111384</TotalTime>
  <Words>2195</Words>
  <Application>Microsoft Office PowerPoint</Application>
  <PresentationFormat>全屏显示(4:3)</PresentationFormat>
  <Paragraphs>405</Paragraphs>
  <Slides>26</Slides>
  <Notes>26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4643</cp:revision>
  <cp:lastPrinted>2014-11-04T15:04:57Z</cp:lastPrinted>
  <dcterms:created xsi:type="dcterms:W3CDTF">2007-04-17T18:10:23Z</dcterms:created>
  <dcterms:modified xsi:type="dcterms:W3CDTF">2021-03-29T01:33:03Z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(3)AgvHm2zwom8+Q/28IMWHDCM/z6xpbvRXKByZBPQtnJClFbGmbQADNvbSOoB9xwRM/kqgh2ax
GkT6rokWpVVlnuvoDMBrw43Dv06ndrfyY/8PikkkeT9ZjWa9pVwho4WyIV8OsYvCQSj+8Wfp
Yfj8M00wqsp4QC7O+b1QIYJvHxiRt8wF+m0KPHTVn5xlB2s4ew+B86mm4MAr68t7BFeizVZl
dTRF+TTw5qJm1aYf9b</vt:lpwstr>
  </property>
  <property fmtid="{D5CDD505-2E9C-101B-9397-08002B2CF9AE}" pid="27" name="_2015_ms_pID_7253431">
    <vt:lpwstr>9ZUST4GFOGNF7+oLL2Vi8dh//b1JQnGEvK04rjz0Hkdz3qCZWJZPcV
SsSgVdJIQPHtO0Tf2CWEQn7cY7fyR/aboSI/6YZ5B8kz5zaNunFBd3ak3Bd3/Z5BsZ0xxvQm
u3FIaQTEXMZqZUcR3Nj/UiIsIb4dumgwTp1EiwglGc1Y3i+cN4pNXL/3wsJBwHmhZ9zhRaHD
iygdg2l2XfBG3uWTFojGM75KVexbaxTGzym1</vt:lpwstr>
  </property>
  <property fmtid="{D5CDD505-2E9C-101B-9397-08002B2CF9AE}" pid="28" name="_2015_ms_pID_7253432">
    <vt:lpwstr>+Q==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1616506573</vt:lpwstr>
  </property>
</Properties>
</file>