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30" r:id="rId17"/>
    <p:sldId id="837" r:id="rId18"/>
    <p:sldId id="838" r:id="rId19"/>
    <p:sldId id="839" r:id="rId20"/>
    <p:sldId id="835" r:id="rId21"/>
    <p:sldId id="836" r:id="rId22"/>
    <p:sldId id="840" r:id="rId23"/>
    <p:sldId id="84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528"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892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40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10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876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542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0899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01812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0502</a:t>
            </a:r>
            <a:r>
              <a:rPr lang="en-US" altLang="en-US" sz="1800" b="1" dirty="0" smtClean="0"/>
              <a:t>r3</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 April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2021-03-18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00" dirty="0" smtClean="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564741027"/>
              </p:ext>
            </p:extLst>
          </p:nvPr>
        </p:nvGraphicFramePr>
        <p:xfrm>
          <a:off x="762000" y="2819400"/>
          <a:ext cx="8229601" cy="228363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15, 16)</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Specification Framework for </a:t>
                      </a:r>
                      <a:r>
                        <a:rPr lang="en-US" altLang="zh-CN" sz="1100" dirty="0" err="1" smtClean="0">
                          <a:solidFill>
                            <a:schemeClr val="tx1"/>
                          </a:solidFill>
                        </a:rPr>
                        <a:t>TGbf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WLAN sensing link level simulation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strike="sngStrike" dirty="0" smtClean="0">
                          <a:solidFill>
                            <a:srgbClr val="FF0000"/>
                          </a:solidFill>
                        </a:rPr>
                        <a:t>20/1804</a:t>
                      </a:r>
                      <a:endParaRPr lang="zh-CN" altLang="en-US" sz="1100" strike="sngStrike" dirty="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err="1" smtClean="0">
                          <a:solidFill>
                            <a:srgbClr val="FF0000"/>
                          </a:solidFill>
                        </a:rPr>
                        <a:t>Insun</a:t>
                      </a:r>
                      <a:r>
                        <a:rPr lang="en-US" altLang="zh-CN" sz="1100" strike="sngStrike" dirty="0" smtClean="0">
                          <a:solidFill>
                            <a:srgbClr val="FF0000"/>
                          </a:solidFill>
                        </a:rPr>
                        <a:t> Jang (LG Electronics)</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SP: Discussion on WLAN Sensing Procedure</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15 mins</a:t>
                      </a:r>
                      <a:endParaRPr lang="zh-CN" altLang="en-US" sz="1100" strike="sngStrike" dirty="0" smtClean="0">
                        <a:solidFill>
                          <a:srgbClr val="FF0000"/>
                        </a:solidFill>
                      </a:endParaRPr>
                    </a:p>
                  </a:txBody>
                  <a:tcPr marL="36000" marR="36000" marT="17901" marB="17901" anchor="ctr"/>
                </a:tc>
              </a:tr>
              <a:tr h="89561">
                <a:tc>
                  <a:txBody>
                    <a:bodyPr/>
                    <a:lstStyle/>
                    <a:p>
                      <a:r>
                        <a:rPr lang="en-US" altLang="zh-CN" sz="1100" dirty="0" smtClean="0">
                          <a:solidFill>
                            <a:schemeClr val="tx1"/>
                          </a:solidFill>
                        </a:rPr>
                        <a:t>21/0419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 sequence of 11bf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327021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2033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5563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23, April 6, 20, 27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A </a:t>
            </a:r>
            <a:r>
              <a:rPr lang="en-US" altLang="zh-CN" kern="0" dirty="0"/>
              <a:t>sensing session is composed of one or more of the following phases: setup phase, measurement phase, reporting phase, and termination phase.</a:t>
            </a:r>
          </a:p>
          <a:p>
            <a:pPr lvl="2">
              <a:defRPr/>
            </a:pPr>
            <a:r>
              <a:rPr lang="en-US" altLang="zh-CN" sz="1600" kern="0" dirty="0" smtClean="0"/>
              <a:t>In the setup phase, a sensing session is established, and operational parameters associated with the sensing session are determined and may be exchanged between STAs.</a:t>
            </a:r>
          </a:p>
          <a:p>
            <a:pPr lvl="2">
              <a:defRPr/>
            </a:pPr>
            <a:r>
              <a:rPr lang="en-US" altLang="zh-CN" sz="1600" kern="0" dirty="0" smtClean="0"/>
              <a:t>In the measurement phase, sensing measurements are performed.</a:t>
            </a:r>
          </a:p>
          <a:p>
            <a:pPr lvl="2">
              <a:defRPr/>
            </a:pPr>
            <a:r>
              <a:rPr lang="en-US" altLang="zh-CN" sz="1600" kern="0" dirty="0" smtClean="0"/>
              <a:t>In the reporting phase, sensing measurement results are reported.</a:t>
            </a:r>
          </a:p>
          <a:p>
            <a:pPr lvl="2">
              <a:defRPr/>
            </a:pPr>
            <a:r>
              <a:rPr lang="en-US" altLang="zh-CN" sz="1600" kern="0" dirty="0" smtClean="0"/>
              <a:t>In </a:t>
            </a:r>
            <a:r>
              <a:rPr lang="en-US" altLang="zh-CN" sz="1600" kern="0" dirty="0"/>
              <a:t>the termination phase, STAs stop performing measurements and terminate the sensing session</a:t>
            </a:r>
            <a:r>
              <a:rPr lang="en-US" altLang="zh-CN" sz="1600" kern="0" dirty="0" smtClean="0"/>
              <a:t>.</a:t>
            </a: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buFont typeface="Arial" panose="020B0604020202020204" pitchFamily="34" charset="0"/>
              <a:buChar char="•"/>
              <a:defRPr/>
            </a:pPr>
            <a:r>
              <a:rPr lang="en-US" altLang="zh-CN" b="1" kern="0" dirty="0" smtClean="0"/>
              <a:t>Result:</a:t>
            </a:r>
          </a:p>
          <a:p>
            <a:pPr marL="0" lvl="1" indent="0">
              <a:buNone/>
              <a:defRPr/>
            </a:pPr>
            <a:endParaRPr lang="en-US" altLang="zh-CN" b="1" kern="0" dirty="0"/>
          </a:p>
          <a:p>
            <a:pPr marL="0" lvl="1" indent="0">
              <a:buNone/>
              <a:defRPr/>
            </a:pPr>
            <a:r>
              <a:rPr lang="en-US" altLang="zh-CN" kern="0" dirty="0"/>
              <a:t>Note</a:t>
            </a:r>
            <a:r>
              <a:rPr lang="zh-CN" altLang="en-US" kern="0" dirty="0"/>
              <a:t>：  </a:t>
            </a:r>
            <a:r>
              <a:rPr lang="en-US" altLang="zh-CN" kern="0" dirty="0"/>
              <a:t>Related document 20/1851r4</a:t>
            </a:r>
            <a:endParaRPr lang="en-US" altLang="zh-CN" b="1" kern="0" dirty="0"/>
          </a:p>
        </p:txBody>
      </p:sp>
    </p:spTree>
    <p:extLst>
      <p:ext uri="{BB962C8B-B14F-4D97-AF65-F5344CB8AC3E}">
        <p14:creationId xmlns:p14="http://schemas.microsoft.com/office/powerpoint/2010/main" val="9680928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phase of a sensing </a:t>
            </a:r>
            <a:r>
              <a:rPr lang="en-US" altLang="zh-CN" kern="0" dirty="0" smtClean="0"/>
              <a:t>session.</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	Second: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kern="0" dirty="0" smtClean="0"/>
          </a:p>
          <a:p>
            <a:pPr marL="0" lvl="1" indent="0" algn="just">
              <a:buNone/>
              <a:defRPr/>
            </a:pPr>
            <a:r>
              <a:rPr lang="en-US" altLang="zh-CN" kern="0" dirty="0" smtClean="0"/>
              <a:t>Note</a:t>
            </a:r>
            <a:r>
              <a:rPr lang="zh-CN" altLang="en-US" kern="0" dirty="0"/>
              <a:t>：  </a:t>
            </a:r>
            <a:r>
              <a:rPr lang="en-US" altLang="zh-CN" kern="0" dirty="0" smtClean="0"/>
              <a:t>Related </a:t>
            </a:r>
            <a:r>
              <a:rPr lang="en-US" altLang="zh-CN" kern="0" dirty="0"/>
              <a:t>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3701393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1002293"/>
              </p:ext>
            </p:extLst>
          </p:nvPr>
        </p:nvGraphicFramePr>
        <p:xfrm>
          <a:off x="762000" y="3025938"/>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17)</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831954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628368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23, April 6, 20, </a:t>
            </a:r>
            <a:r>
              <a:rPr lang="en-US" altLang="en-US" dirty="0" smtClean="0">
                <a:solidFill>
                  <a:srgbClr val="0000FF"/>
                </a:solidFill>
              </a:rPr>
              <a:t>27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111229</TotalTime>
  <Words>1986</Words>
  <Application>Microsoft Office PowerPoint</Application>
  <PresentationFormat>全屏显示(4:3)</PresentationFormat>
  <Paragraphs>343</Paragraphs>
  <Slides>23</Slides>
  <Notes>23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Monotype Sorts</vt:lpstr>
      <vt:lpstr>MS Gothic</vt:lpstr>
      <vt:lpstr>MS PGothic</vt:lpstr>
      <vt:lpstr>Arial</vt:lpstr>
      <vt:lpstr>Calibri</vt:lpstr>
      <vt:lpstr>Helvetica</vt:lpstr>
      <vt:lpstr>Times New Roman</vt:lpstr>
      <vt:lpstr>802-11-Submission</vt:lpstr>
      <vt:lpstr>Task Group bf Meeting agenda, March - April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4630</cp:revision>
  <cp:lastPrinted>2014-11-04T15:04:57Z</cp:lastPrinted>
  <dcterms:created xsi:type="dcterms:W3CDTF">2007-04-17T18:10:23Z</dcterms:created>
  <dcterms:modified xsi:type="dcterms:W3CDTF">2021-03-23T07:05:54Z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(3)qurq5VcchfrMeLCJcwLzxdl26HeJt6Ae3JzRZtdpb9kxcRGl0rjlshzGz10vk8p0bkj5IIgo
WbezAOA/gKybMo9cvr2RfvqUsNTpUX2Ef8mmbFFMFP4t6lhL1lsJN0CgIF31hEaBg4gtu0WY
JXQarSilyyUcW0epJVKDju37GFSOhmPNNFFpzBFVYl7Mi+dfDe9mCSwlt45k2c/OeFUNPEdC
m/0g65pmdbjv04+R2s</vt:lpwstr>
  </property>
  <property fmtid="{D5CDD505-2E9C-101B-9397-08002B2CF9AE}" pid="27" name="_2015_ms_pID_7253431">
    <vt:lpwstr>kjSSF793IB+ytOTSKBIAoOgplc9CN1z2cgHMCeRt8nFYv9gIXR7zsm
YPwoE9/cghFoETkeAZX0hzxaTcPX+LY8kyb94096ihzP4sOIE+pbkYVF5jTh4NNJFAAHwKIy
vPBWThfVHLhd5bj9Sk0u9lw7bDD8I70nQAOo/Ye7ECe30hymUTiKBdZDmRJyAfelOttbqPBq
072fqlrNiuofbsCUxHg3DjEet+theSZq7n4G</vt:lpwstr>
  </property>
  <property fmtid="{D5CDD505-2E9C-101B-9397-08002B2CF9AE}" pid="28" name="_2015_ms_pID_7253432">
    <vt:lpwstr>PA==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1615556137</vt:lpwstr>
  </property>
</Properties>
</file>