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35" r:id="rId21"/>
    <p:sldId id="836" r:id="rId22"/>
    <p:sldId id="840" r:id="rId23"/>
    <p:sldId id="84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0502</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zh-CN" sz="1400" dirty="0"/>
              <a:t>Technical motion (Motion 15, 16)</a:t>
            </a:r>
            <a:endParaRPr lang="en-US" altLang="en-US" sz="14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54158675"/>
              </p:ext>
            </p:extLst>
          </p:nvPr>
        </p:nvGraphicFramePr>
        <p:xfrm>
          <a:off x="762000" y="2743200"/>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zh-CN" sz="1400" dirty="0">
                <a:solidFill>
                  <a:schemeClr val="accent2"/>
                </a:solidFill>
              </a:rPr>
              <a:t>Technical motion (Motion 15, 16)</a:t>
            </a:r>
            <a:endParaRPr lang="en-US" altLang="en-US" sz="1400" dirty="0">
              <a:solidFill>
                <a:schemeClr val="accent2"/>
              </a:solidFill>
            </a:endParaRP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17454669"/>
              </p:ext>
            </p:extLst>
          </p:nvPr>
        </p:nvGraphicFramePr>
        <p:xfrm>
          <a:off x="762000" y="3025938"/>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111109</TotalTime>
  <Words>1941</Words>
  <Application>Microsoft Office PowerPoint</Application>
  <PresentationFormat>全屏显示(4:3)</PresentationFormat>
  <Paragraphs>330</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4623</cp:revision>
  <cp:lastPrinted>2014-11-04T15:04:57Z</cp:lastPrinted>
  <dcterms:created xsi:type="dcterms:W3CDTF">2007-04-17T18:10:23Z</dcterms:created>
  <dcterms:modified xsi:type="dcterms:W3CDTF">2021-03-19T08:44:52Z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(3)qurq5VcchfrMeLCJcwLzxdl26HeJt6Ae3JzRZtdpb9kxcRGl0rjlshzGz10vk8p0bkj5IIgo
WbezAOA/gKybMo9cvr2RfvqUsNTpUX2Ef8mmbFFMFP4t6lhL1lsJN0CgIF31hEaBg4gtu0WY
JXQarSilyyUcW0epJVKDju37GFSOhmPNNFFpzBFVYl7Mi+dfDe9mCSwlt45k2c/OeFUNPEdC
m/0g65pmdbjv04+R2s</vt:lpwstr>
  </property>
  <property fmtid="{D5CDD505-2E9C-101B-9397-08002B2CF9AE}" pid="27" name="_2015_ms_pID_7253431">
    <vt:lpwstr>kjSSF793IB+ytOTSKBIAoOgplc9CN1z2cgHMCeRt8nFYv9gIXR7zsm
YPwoE9/cghFoETkeAZX0hzxaTcPX+LY8kyb94096ihzP4sOIE+pbkYVF5jTh4NNJFAAHwKIy
vPBWThfVHLhd5bj9Sk0u9lw7bDD8I70nQAOo/Ye7ECe30hymUTiKBdZDmRJyAfelOttbqPBq
072fqlrNiuofbsCUxHg3DjEet+theSZq7n4G</vt:lpwstr>
  </property>
  <property fmtid="{D5CDD505-2E9C-101B-9397-08002B2CF9AE}" pid="28" name="_2015_ms_pID_7253432">
    <vt:lpwstr>PA==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1615556137</vt:lpwstr>
  </property>
</Properties>
</file>