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3"/>
  </p:notesMasterIdLst>
  <p:handoutMasterIdLst>
    <p:handoutMasterId r:id="rId114"/>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315" r:id="rId103"/>
    <p:sldId id="312" r:id="rId104"/>
    <p:sldId id="318" r:id="rId105"/>
    <p:sldId id="472" r:id="rId106"/>
    <p:sldId id="473" r:id="rId107"/>
    <p:sldId id="474" r:id="rId108"/>
    <p:sldId id="480" r:id="rId109"/>
    <p:sldId id="259" r:id="rId110"/>
    <p:sldId id="260" r:id="rId111"/>
    <p:sldId id="261"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Telecon" id="{FA9666C9-53B2-4746-88A4-4BC1E3788205}">
          <p14:sldIdLst>
            <p14:sldId id="978"/>
            <p14:sldId id="980"/>
            <p14:sldId id="981"/>
            <p14:sldId id="98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5" d="100"/>
          <a:sy n="125" d="100"/>
        </p:scale>
        <p:origin x="126"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slide" Target="slides/slide106.xml"/><Relationship Id="rId115"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33"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Review comment resolution status and draft status – Roy Want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11-21-1021 - LB253 Passive TB Ranging CR – Part III – Erik Lindskog</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11-21-1021r2 for </a:t>
            </a:r>
            <a:r>
              <a:rPr lang="pt-BR" b="0" dirty="0"/>
              <a:t>CIDs 5283, 5022, 5023, 5025, 5055,  5028 (6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325203013"/>
              </p:ext>
            </p:extLst>
          </p:nvPr>
        </p:nvGraphicFramePr>
        <p:xfrm>
          <a:off x="914400" y="2239968"/>
          <a:ext cx="10361085" cy="14020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sngStrike"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a:solidFill>
                            <a:schemeClr val="dk1"/>
                          </a:solidFill>
                          <a:effectLst/>
                          <a:latin typeface="+mn-lt"/>
                          <a:ea typeface="+mn-ea"/>
                          <a:cs typeface="+mn-cs"/>
                        </a:rPr>
                        <a:t>LB253 Passive TB Ranging CR – Part III </a:t>
                      </a:r>
                      <a:endParaRPr lang="en-US" sz="1600" strike="sngStrike" dirty="0"/>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148512</TotalTime>
  <Words>9750</Words>
  <Application>Microsoft Office PowerPoint</Application>
  <PresentationFormat>Widescreen</PresentationFormat>
  <Paragraphs>2425</Paragraphs>
  <Slides>108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6"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11-21-1021r2</vt:lpstr>
      <vt:lpstr>Submission pipeline</vt:lpstr>
      <vt:lpstr>Scheduled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720</cp:revision>
  <cp:lastPrinted>1601-01-01T00:00:00Z</cp:lastPrinted>
  <dcterms:created xsi:type="dcterms:W3CDTF">2018-08-06T10:28:59Z</dcterms:created>
  <dcterms:modified xsi:type="dcterms:W3CDTF">2021-07-01T10:41:38Z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