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9"/>
  </p:notesMasterIdLst>
  <p:handoutMasterIdLst>
    <p:handoutMasterId r:id="rId110"/>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956" r:id="rId79"/>
    <p:sldId id="957" r:id="rId80"/>
    <p:sldId id="958" r:id="rId81"/>
    <p:sldId id="959" r:id="rId82"/>
    <p:sldId id="960" r:id="rId83"/>
    <p:sldId id="961" r:id="rId84"/>
    <p:sldId id="962" r:id="rId85"/>
    <p:sldId id="963" r:id="rId86"/>
    <p:sldId id="965" r:id="rId87"/>
    <p:sldId id="966" r:id="rId88"/>
    <p:sldId id="967" r:id="rId89"/>
    <p:sldId id="968" r:id="rId90"/>
    <p:sldId id="969" r:id="rId91"/>
    <p:sldId id="970" r:id="rId92"/>
    <p:sldId id="977" r:id="rId93"/>
    <p:sldId id="972" r:id="rId94"/>
    <p:sldId id="973" r:id="rId95"/>
    <p:sldId id="974" r:id="rId96"/>
    <p:sldId id="975" r:id="rId97"/>
    <p:sldId id="976" r:id="rId98"/>
    <p:sldId id="315" r:id="rId99"/>
    <p:sldId id="312" r:id="rId100"/>
    <p:sldId id="318" r:id="rId101"/>
    <p:sldId id="472" r:id="rId102"/>
    <p:sldId id="473" r:id="rId103"/>
    <p:sldId id="474" r:id="rId104"/>
    <p:sldId id="480" r:id="rId105"/>
    <p:sldId id="259" r:id="rId106"/>
    <p:sldId id="260" r:id="rId107"/>
    <p:sldId id="261" r:id="rId10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June 16 TGaz Telecon" id="{42CE8E72-1841-4430-B360-871C0F9E16E6}">
          <p14:sldIdLst>
            <p14:sldId id="956"/>
            <p14:sldId id="957"/>
            <p14:sldId id="958"/>
            <p14:sldId id="959"/>
            <p14:sldId id="960"/>
            <p14:sldId id="961"/>
            <p14:sldId id="962"/>
          </p14:sldIdLst>
        </p14:section>
        <p14:section name="June 23rd TGaz Telecon" id="{277AABF1-C5D7-40D8-93C0-DB925B157A77}">
          <p14:sldIdLst>
            <p14:sldId id="963"/>
            <p14:sldId id="965"/>
            <p14:sldId id="966"/>
            <p14:sldId id="967"/>
            <p14:sldId id="968"/>
            <p14:sldId id="969"/>
          </p14:sldIdLst>
        </p14:section>
        <p14:section name="June 24th  TGaz Telecon" id="{682C0983-5C22-4186-9557-41770BA82936}">
          <p14:sldIdLst>
            <p14:sldId id="970"/>
            <p14:sldId id="977"/>
            <p14:sldId id="972"/>
            <p14:sldId id="973"/>
            <p14:sldId id="974"/>
            <p14:sldId id="975"/>
            <p14:sldId id="97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CB86E1-E0A7-4E67-84A4-79BFD257FA61}" v="15" dt="2021-06-21T07:13:39.34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76" d="100"/>
          <a:sy n="76" d="100"/>
        </p:scale>
        <p:origin x="292" y="6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viewProps" Target="viewProps.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slide" Target="slides/slide98.xml"/><Relationship Id="rId110" Type="http://schemas.openxmlformats.org/officeDocument/2006/relationships/handoutMaster" Target="handoutMasters/handoutMaster1.xml"/><Relationship Id="rId115"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notesMaster" Target="notesMasters/notesMaster1.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320D7A58-B95A-4E28-A32D-50BCA9175D2C}"/>
    <pc:docChg chg="undo custSel modSld">
      <pc:chgData name="Segev, Jonathan" userId="7c67a1b0-8725-4553-8055-0888dbcaef94" providerId="ADAL" clId="{320D7A58-B95A-4E28-A32D-50BCA9175D2C}" dt="2021-06-16T19:01:23.110" v="19" actId="5793"/>
      <pc:docMkLst>
        <pc:docMk/>
      </pc:docMkLst>
      <pc:sldChg chg="modSp mod">
        <pc:chgData name="Segev, Jonathan" userId="7c67a1b0-8725-4553-8055-0888dbcaef94" providerId="ADAL" clId="{320D7A58-B95A-4E28-A32D-50BCA9175D2C}" dt="2021-06-16T18:56:02.269" v="1" actId="14734"/>
        <pc:sldMkLst>
          <pc:docMk/>
          <pc:sldMk cId="2190425271" sldId="957"/>
        </pc:sldMkLst>
        <pc:graphicFrameChg chg="modGraphic">
          <ac:chgData name="Segev, Jonathan" userId="7c67a1b0-8725-4553-8055-0888dbcaef94" providerId="ADAL" clId="{320D7A58-B95A-4E28-A32D-50BCA9175D2C}" dt="2021-06-16T18:56:02.269" v="1" actId="14734"/>
          <ac:graphicFrameMkLst>
            <pc:docMk/>
            <pc:sldMk cId="2190425271" sldId="957"/>
            <ac:graphicFrameMk id="7" creationId="{73CB6D7F-7659-46FF-8E87-96EAED4EBC40}"/>
          </ac:graphicFrameMkLst>
        </pc:graphicFrameChg>
      </pc:sldChg>
      <pc:sldChg chg="modSp mod">
        <pc:chgData name="Segev, Jonathan" userId="7c67a1b0-8725-4553-8055-0888dbcaef94" providerId="ADAL" clId="{320D7A58-B95A-4E28-A32D-50BCA9175D2C}" dt="2021-06-16T18:59:35.840" v="4" actId="6549"/>
        <pc:sldMkLst>
          <pc:docMk/>
          <pc:sldMk cId="2815705499" sldId="959"/>
        </pc:sldMkLst>
        <pc:graphicFrameChg chg="modGraphic">
          <ac:chgData name="Segev, Jonathan" userId="7c67a1b0-8725-4553-8055-0888dbcaef94" providerId="ADAL" clId="{320D7A58-B95A-4E28-A32D-50BCA9175D2C}" dt="2021-06-16T18:59:35.840" v="4" actId="6549"/>
          <ac:graphicFrameMkLst>
            <pc:docMk/>
            <pc:sldMk cId="2815705499" sldId="959"/>
            <ac:graphicFrameMk id="7" creationId="{6C8D2FEA-B533-401B-AF5A-6E2965139836}"/>
          </ac:graphicFrameMkLst>
        </pc:graphicFrameChg>
      </pc:sldChg>
      <pc:sldChg chg="modSp mod">
        <pc:chgData name="Segev, Jonathan" userId="7c67a1b0-8725-4553-8055-0888dbcaef94" providerId="ADAL" clId="{320D7A58-B95A-4E28-A32D-50BCA9175D2C}" dt="2021-06-16T19:01:23.110" v="19" actId="5793"/>
        <pc:sldMkLst>
          <pc:docMk/>
          <pc:sldMk cId="4055268793" sldId="960"/>
        </pc:sldMkLst>
        <pc:spChg chg="mod">
          <ac:chgData name="Segev, Jonathan" userId="7c67a1b0-8725-4553-8055-0888dbcaef94" providerId="ADAL" clId="{320D7A58-B95A-4E28-A32D-50BCA9175D2C}" dt="2021-06-16T19:01:23.110" v="19" actId="5793"/>
          <ac:spMkLst>
            <pc:docMk/>
            <pc:sldMk cId="4055268793" sldId="960"/>
            <ac:spMk id="3" creationId="{F30A83CA-58D9-452A-AACC-13EE929DB1E6}"/>
          </ac:spMkLst>
        </pc:spChg>
      </pc:sldChg>
    </pc:docChg>
  </pc:docChgLst>
  <pc:docChgLst>
    <pc:chgData name="Segev, Jonathan" userId="7c67a1b0-8725-4553-8055-0888dbcaef94" providerId="ADAL" clId="{57CB86E1-E0A7-4E67-84A4-79BFD257FA61}"/>
    <pc:docChg chg="undo redo custSel addSld delSld modSld modMainMaster modSection">
      <pc:chgData name="Segev, Jonathan" userId="7c67a1b0-8725-4553-8055-0888dbcaef94" providerId="ADAL" clId="{57CB86E1-E0A7-4E67-84A4-79BFD257FA61}" dt="2021-06-21T11:26:05.738" v="706" actId="6549"/>
      <pc:docMkLst>
        <pc:docMk/>
      </pc:docMkLst>
      <pc:sldChg chg="modSp mod">
        <pc:chgData name="Segev, Jonathan" userId="7c67a1b0-8725-4553-8055-0888dbcaef94" providerId="ADAL" clId="{57CB86E1-E0A7-4E67-84A4-79BFD257FA61}" dt="2021-06-21T06:44:16.167" v="3" actId="20577"/>
        <pc:sldMkLst>
          <pc:docMk/>
          <pc:sldMk cId="0" sldId="256"/>
        </pc:sldMkLst>
        <pc:spChg chg="mod">
          <ac:chgData name="Segev, Jonathan" userId="7c67a1b0-8725-4553-8055-0888dbcaef94" providerId="ADAL" clId="{57CB86E1-E0A7-4E67-84A4-79BFD257FA61}" dt="2021-06-21T06:44:16.167" v="3" actId="20577"/>
          <ac:spMkLst>
            <pc:docMk/>
            <pc:sldMk cId="0" sldId="256"/>
            <ac:spMk id="3074" creationId="{00000000-0000-0000-0000-000000000000}"/>
          </ac:spMkLst>
        </pc:spChg>
      </pc:sldChg>
      <pc:sldChg chg="modSp mod">
        <pc:chgData name="Segev, Jonathan" userId="7c67a1b0-8725-4553-8055-0888dbcaef94" providerId="ADAL" clId="{57CB86E1-E0A7-4E67-84A4-79BFD257FA61}" dt="2021-06-21T07:08:25.153" v="497" actId="403"/>
        <pc:sldMkLst>
          <pc:docMk/>
          <pc:sldMk cId="2815705499" sldId="959"/>
        </pc:sldMkLst>
        <pc:graphicFrameChg chg="modGraphic">
          <ac:chgData name="Segev, Jonathan" userId="7c67a1b0-8725-4553-8055-0888dbcaef94" providerId="ADAL" clId="{57CB86E1-E0A7-4E67-84A4-79BFD257FA61}" dt="2021-06-21T07:08:25.153" v="497" actId="403"/>
          <ac:graphicFrameMkLst>
            <pc:docMk/>
            <pc:sldMk cId="2815705499" sldId="959"/>
            <ac:graphicFrameMk id="7" creationId="{6C8D2FEA-B533-401B-AF5A-6E2965139836}"/>
          </ac:graphicFrameMkLst>
        </pc:graphicFrameChg>
      </pc:sldChg>
      <pc:sldChg chg="modSp add mod">
        <pc:chgData name="Segev, Jonathan" userId="7c67a1b0-8725-4553-8055-0888dbcaef94" providerId="ADAL" clId="{57CB86E1-E0A7-4E67-84A4-79BFD257FA61}" dt="2021-06-21T07:10:08.400" v="549" actId="20577"/>
        <pc:sldMkLst>
          <pc:docMk/>
          <pc:sldMk cId="1373531438" sldId="963"/>
        </pc:sldMkLst>
        <pc:spChg chg="mod">
          <ac:chgData name="Segev, Jonathan" userId="7c67a1b0-8725-4553-8055-0888dbcaef94" providerId="ADAL" clId="{57CB86E1-E0A7-4E67-84A4-79BFD257FA61}" dt="2021-06-21T06:44:56.098" v="15" actId="6549"/>
          <ac:spMkLst>
            <pc:docMk/>
            <pc:sldMk cId="1373531438" sldId="963"/>
            <ac:spMk id="2" creationId="{00000000-0000-0000-0000-000000000000}"/>
          </ac:spMkLst>
        </pc:spChg>
        <pc:spChg chg="mod">
          <ac:chgData name="Segev, Jonathan" userId="7c67a1b0-8725-4553-8055-0888dbcaef94" providerId="ADAL" clId="{57CB86E1-E0A7-4E67-84A4-79BFD257FA61}" dt="2021-06-21T07:10:08.400" v="549" actId="20577"/>
          <ac:spMkLst>
            <pc:docMk/>
            <pc:sldMk cId="1373531438" sldId="963"/>
            <ac:spMk id="3" creationId="{00000000-0000-0000-0000-000000000000}"/>
          </ac:spMkLst>
        </pc:spChg>
      </pc:sldChg>
      <pc:sldChg chg="add del">
        <pc:chgData name="Segev, Jonathan" userId="7c67a1b0-8725-4553-8055-0888dbcaef94" providerId="ADAL" clId="{57CB86E1-E0A7-4E67-84A4-79BFD257FA61}" dt="2021-06-21T06:44:59.423" v="16" actId="47"/>
        <pc:sldMkLst>
          <pc:docMk/>
          <pc:sldMk cId="3260373085" sldId="964"/>
        </pc:sldMkLst>
      </pc:sldChg>
      <pc:sldChg chg="modSp add mod">
        <pc:chgData name="Segev, Jonathan" userId="7c67a1b0-8725-4553-8055-0888dbcaef94" providerId="ADAL" clId="{57CB86E1-E0A7-4E67-84A4-79BFD257FA61}" dt="2021-06-21T07:05:21.401" v="463" actId="20577"/>
        <pc:sldMkLst>
          <pc:docMk/>
          <pc:sldMk cId="2399276945" sldId="965"/>
        </pc:sldMkLst>
        <pc:spChg chg="mod">
          <ac:chgData name="Segev, Jonathan" userId="7c67a1b0-8725-4553-8055-0888dbcaef94" providerId="ADAL" clId="{57CB86E1-E0A7-4E67-84A4-79BFD257FA61}" dt="2021-06-21T07:04:57.128" v="447" actId="20577"/>
          <ac:spMkLst>
            <pc:docMk/>
            <pc:sldMk cId="2399276945" sldId="965"/>
            <ac:spMk id="2" creationId="{806D9516-6BA6-4C12-A829-558EFB1492F3}"/>
          </ac:spMkLst>
        </pc:spChg>
        <pc:spChg chg="mod">
          <ac:chgData name="Segev, Jonathan" userId="7c67a1b0-8725-4553-8055-0888dbcaef94" providerId="ADAL" clId="{57CB86E1-E0A7-4E67-84A4-79BFD257FA61}" dt="2021-06-21T07:05:21.401" v="463" actId="20577"/>
          <ac:spMkLst>
            <pc:docMk/>
            <pc:sldMk cId="2399276945" sldId="965"/>
            <ac:spMk id="3" creationId="{D09813FD-7492-4F13-BFCF-BDB50CBAFDDF}"/>
          </ac:spMkLst>
        </pc:spChg>
      </pc:sldChg>
      <pc:sldChg chg="modSp add mod">
        <pc:chgData name="Segev, Jonathan" userId="7c67a1b0-8725-4553-8055-0888dbcaef94" providerId="ADAL" clId="{57CB86E1-E0A7-4E67-84A4-79BFD257FA61}" dt="2021-06-21T07:12:21.951" v="556" actId="14734"/>
        <pc:sldMkLst>
          <pc:docMk/>
          <pc:sldMk cId="2085038457" sldId="966"/>
        </pc:sldMkLst>
        <pc:graphicFrameChg chg="mod modGraphic">
          <ac:chgData name="Segev, Jonathan" userId="7c67a1b0-8725-4553-8055-0888dbcaef94" providerId="ADAL" clId="{57CB86E1-E0A7-4E67-84A4-79BFD257FA61}" dt="2021-06-21T07:12:21.951" v="556" actId="14734"/>
          <ac:graphicFrameMkLst>
            <pc:docMk/>
            <pc:sldMk cId="2085038457" sldId="966"/>
            <ac:graphicFrameMk id="7" creationId="{6C8D2FEA-B533-401B-AF5A-6E2965139836}"/>
          </ac:graphicFrameMkLst>
        </pc:graphicFrameChg>
      </pc:sldChg>
      <pc:sldChg chg="modSp add mod">
        <pc:chgData name="Segev, Jonathan" userId="7c67a1b0-8725-4553-8055-0888dbcaef94" providerId="ADAL" clId="{57CB86E1-E0A7-4E67-84A4-79BFD257FA61}" dt="2021-06-21T07:06:52.533" v="468" actId="20577"/>
        <pc:sldMkLst>
          <pc:docMk/>
          <pc:sldMk cId="1478737488" sldId="967"/>
        </pc:sldMkLst>
        <pc:spChg chg="mod">
          <ac:chgData name="Segev, Jonathan" userId="7c67a1b0-8725-4553-8055-0888dbcaef94" providerId="ADAL" clId="{57CB86E1-E0A7-4E67-84A4-79BFD257FA61}" dt="2021-06-21T07:06:52.533" v="468" actId="20577"/>
          <ac:spMkLst>
            <pc:docMk/>
            <pc:sldMk cId="1478737488" sldId="967"/>
            <ac:spMk id="3" creationId="{F30A83CA-58D9-452A-AACC-13EE929DB1E6}"/>
          </ac:spMkLst>
        </pc:spChg>
      </pc:sldChg>
      <pc:sldChg chg="add">
        <pc:chgData name="Segev, Jonathan" userId="7c67a1b0-8725-4553-8055-0888dbcaef94" providerId="ADAL" clId="{57CB86E1-E0A7-4E67-84A4-79BFD257FA61}" dt="2021-06-21T06:44:38.837" v="4"/>
        <pc:sldMkLst>
          <pc:docMk/>
          <pc:sldMk cId="1146740182" sldId="968"/>
        </pc:sldMkLst>
      </pc:sldChg>
      <pc:sldChg chg="add">
        <pc:chgData name="Segev, Jonathan" userId="7c67a1b0-8725-4553-8055-0888dbcaef94" providerId="ADAL" clId="{57CB86E1-E0A7-4E67-84A4-79BFD257FA61}" dt="2021-06-21T06:44:38.837" v="4"/>
        <pc:sldMkLst>
          <pc:docMk/>
          <pc:sldMk cId="4141517116" sldId="969"/>
        </pc:sldMkLst>
      </pc:sldChg>
      <pc:sldChg chg="modSp add mod">
        <pc:chgData name="Segev, Jonathan" userId="7c67a1b0-8725-4553-8055-0888dbcaef94" providerId="ADAL" clId="{57CB86E1-E0A7-4E67-84A4-79BFD257FA61}" dt="2021-06-21T11:26:05.738" v="706" actId="6549"/>
        <pc:sldMkLst>
          <pc:docMk/>
          <pc:sldMk cId="1327113636" sldId="970"/>
        </pc:sldMkLst>
        <pc:spChg chg="mod">
          <ac:chgData name="Segev, Jonathan" userId="7c67a1b0-8725-4553-8055-0888dbcaef94" providerId="ADAL" clId="{57CB86E1-E0A7-4E67-84A4-79BFD257FA61}" dt="2021-06-21T06:45:38.473" v="29" actId="6549"/>
          <ac:spMkLst>
            <pc:docMk/>
            <pc:sldMk cId="1327113636" sldId="970"/>
            <ac:spMk id="2" creationId="{00000000-0000-0000-0000-000000000000}"/>
          </ac:spMkLst>
        </pc:spChg>
        <pc:spChg chg="mod">
          <ac:chgData name="Segev, Jonathan" userId="7c67a1b0-8725-4553-8055-0888dbcaef94" providerId="ADAL" clId="{57CB86E1-E0A7-4E67-84A4-79BFD257FA61}" dt="2021-06-21T11:26:05.738" v="706" actId="6549"/>
          <ac:spMkLst>
            <pc:docMk/>
            <pc:sldMk cId="1327113636" sldId="970"/>
            <ac:spMk id="3" creationId="{00000000-0000-0000-0000-000000000000}"/>
          </ac:spMkLst>
        </pc:spChg>
      </pc:sldChg>
      <pc:sldChg chg="add del">
        <pc:chgData name="Segev, Jonathan" userId="7c67a1b0-8725-4553-8055-0888dbcaef94" providerId="ADAL" clId="{57CB86E1-E0A7-4E67-84A4-79BFD257FA61}" dt="2021-06-21T07:01:42.400" v="276" actId="47"/>
        <pc:sldMkLst>
          <pc:docMk/>
          <pc:sldMk cId="3967067158" sldId="971"/>
        </pc:sldMkLst>
      </pc:sldChg>
      <pc:sldChg chg="modSp add mod">
        <pc:chgData name="Segev, Jonathan" userId="7c67a1b0-8725-4553-8055-0888dbcaef94" providerId="ADAL" clId="{57CB86E1-E0A7-4E67-84A4-79BFD257FA61}" dt="2021-06-21T07:08:04.647" v="495" actId="20577"/>
        <pc:sldMkLst>
          <pc:docMk/>
          <pc:sldMk cId="3816232150" sldId="972"/>
        </pc:sldMkLst>
        <pc:spChg chg="mod">
          <ac:chgData name="Segev, Jonathan" userId="7c67a1b0-8725-4553-8055-0888dbcaef94" providerId="ADAL" clId="{57CB86E1-E0A7-4E67-84A4-79BFD257FA61}" dt="2021-06-21T07:07:44.680" v="475" actId="20577"/>
          <ac:spMkLst>
            <pc:docMk/>
            <pc:sldMk cId="3816232150" sldId="972"/>
            <ac:spMk id="2" creationId="{806D9516-6BA6-4C12-A829-558EFB1492F3}"/>
          </ac:spMkLst>
        </pc:spChg>
        <pc:spChg chg="mod">
          <ac:chgData name="Segev, Jonathan" userId="7c67a1b0-8725-4553-8055-0888dbcaef94" providerId="ADAL" clId="{57CB86E1-E0A7-4E67-84A4-79BFD257FA61}" dt="2021-06-21T07:08:04.647" v="495" actId="20577"/>
          <ac:spMkLst>
            <pc:docMk/>
            <pc:sldMk cId="3816232150" sldId="972"/>
            <ac:spMk id="3" creationId="{D09813FD-7492-4F13-BFCF-BDB50CBAFDDF}"/>
          </ac:spMkLst>
        </pc:spChg>
      </pc:sldChg>
      <pc:sldChg chg="addSp delSp modSp add mod">
        <pc:chgData name="Segev, Jonathan" userId="7c67a1b0-8725-4553-8055-0888dbcaef94" providerId="ADAL" clId="{57CB86E1-E0A7-4E67-84A4-79BFD257FA61}" dt="2021-06-21T07:12:35.884" v="559" actId="6549"/>
        <pc:sldMkLst>
          <pc:docMk/>
          <pc:sldMk cId="301276120" sldId="973"/>
        </pc:sldMkLst>
        <pc:spChg chg="mod">
          <ac:chgData name="Segev, Jonathan" userId="7c67a1b0-8725-4553-8055-0888dbcaef94" providerId="ADAL" clId="{57CB86E1-E0A7-4E67-84A4-79BFD257FA61}" dt="2021-06-21T07:12:35.884" v="559" actId="6549"/>
          <ac:spMkLst>
            <pc:docMk/>
            <pc:sldMk cId="301276120" sldId="973"/>
            <ac:spMk id="3" creationId="{994228CA-BAFA-4A8C-B493-FD3D06F66B11}"/>
          </ac:spMkLst>
        </pc:spChg>
        <pc:graphicFrameChg chg="del">
          <ac:chgData name="Segev, Jonathan" userId="7c67a1b0-8725-4553-8055-0888dbcaef94" providerId="ADAL" clId="{57CB86E1-E0A7-4E67-84A4-79BFD257FA61}" dt="2021-06-21T07:12:31.769" v="557" actId="478"/>
          <ac:graphicFrameMkLst>
            <pc:docMk/>
            <pc:sldMk cId="301276120" sldId="973"/>
            <ac:graphicFrameMk id="7" creationId="{6C8D2FEA-B533-401B-AF5A-6E2965139836}"/>
          </ac:graphicFrameMkLst>
        </pc:graphicFrameChg>
        <pc:graphicFrameChg chg="add mod">
          <ac:chgData name="Segev, Jonathan" userId="7c67a1b0-8725-4553-8055-0888dbcaef94" providerId="ADAL" clId="{57CB86E1-E0A7-4E67-84A4-79BFD257FA61}" dt="2021-06-21T07:12:32.957" v="558"/>
          <ac:graphicFrameMkLst>
            <pc:docMk/>
            <pc:sldMk cId="301276120" sldId="973"/>
            <ac:graphicFrameMk id="8" creationId="{20BCBFFF-DC01-4FFF-B157-BBB875F269B1}"/>
          </ac:graphicFrameMkLst>
        </pc:graphicFrameChg>
      </pc:sldChg>
      <pc:sldChg chg="modSp add mod">
        <pc:chgData name="Segev, Jonathan" userId="7c67a1b0-8725-4553-8055-0888dbcaef94" providerId="ADAL" clId="{57CB86E1-E0A7-4E67-84A4-79BFD257FA61}" dt="2021-06-21T07:16:57.906" v="700" actId="20577"/>
        <pc:sldMkLst>
          <pc:docMk/>
          <pc:sldMk cId="3401032769" sldId="974"/>
        </pc:sldMkLst>
        <pc:spChg chg="mod">
          <ac:chgData name="Segev, Jonathan" userId="7c67a1b0-8725-4553-8055-0888dbcaef94" providerId="ADAL" clId="{57CB86E1-E0A7-4E67-84A4-79BFD257FA61}" dt="2021-06-21T07:16:57.906" v="700" actId="20577"/>
          <ac:spMkLst>
            <pc:docMk/>
            <pc:sldMk cId="3401032769" sldId="974"/>
            <ac:spMk id="3" creationId="{F30A83CA-58D9-452A-AACC-13EE929DB1E6}"/>
          </ac:spMkLst>
        </pc:spChg>
      </pc:sldChg>
      <pc:sldChg chg="add">
        <pc:chgData name="Segev, Jonathan" userId="7c67a1b0-8725-4553-8055-0888dbcaef94" providerId="ADAL" clId="{57CB86E1-E0A7-4E67-84A4-79BFD257FA61}" dt="2021-06-21T06:45:29.652" v="18"/>
        <pc:sldMkLst>
          <pc:docMk/>
          <pc:sldMk cId="2212765390" sldId="975"/>
        </pc:sldMkLst>
      </pc:sldChg>
      <pc:sldChg chg="add">
        <pc:chgData name="Segev, Jonathan" userId="7c67a1b0-8725-4553-8055-0888dbcaef94" providerId="ADAL" clId="{57CB86E1-E0A7-4E67-84A4-79BFD257FA61}" dt="2021-06-21T06:45:29.652" v="18"/>
        <pc:sldMkLst>
          <pc:docMk/>
          <pc:sldMk cId="882356575" sldId="976"/>
        </pc:sldMkLst>
      </pc:sldChg>
      <pc:sldChg chg="modSp new del mod">
        <pc:chgData name="Segev, Jonathan" userId="7c67a1b0-8725-4553-8055-0888dbcaef94" providerId="ADAL" clId="{57CB86E1-E0A7-4E67-84A4-79BFD257FA61}" dt="2021-06-21T07:01:33.457" v="274" actId="2696"/>
        <pc:sldMkLst>
          <pc:docMk/>
          <pc:sldMk cId="810652712" sldId="977"/>
        </pc:sldMkLst>
        <pc:spChg chg="mod">
          <ac:chgData name="Segev, Jonathan" userId="7c67a1b0-8725-4553-8055-0888dbcaef94" providerId="ADAL" clId="{57CB86E1-E0A7-4E67-84A4-79BFD257FA61}" dt="2021-06-21T07:01:28.114" v="273" actId="20577"/>
          <ac:spMkLst>
            <pc:docMk/>
            <pc:sldMk cId="810652712" sldId="977"/>
            <ac:spMk id="2" creationId="{5CF7ACF9-91CB-493D-9D30-0D49E4F3D6DA}"/>
          </ac:spMkLst>
        </pc:spChg>
      </pc:sldChg>
      <pc:sldChg chg="add">
        <pc:chgData name="Segev, Jonathan" userId="7c67a1b0-8725-4553-8055-0888dbcaef94" providerId="ADAL" clId="{57CB86E1-E0A7-4E67-84A4-79BFD257FA61}" dt="2021-06-21T07:01:37.830" v="275"/>
        <pc:sldMkLst>
          <pc:docMk/>
          <pc:sldMk cId="3463195106" sldId="977"/>
        </pc:sldMkLst>
      </pc:sldChg>
      <pc:sldMasterChg chg="modSp mod">
        <pc:chgData name="Segev, Jonathan" userId="7c67a1b0-8725-4553-8055-0888dbcaef94" providerId="ADAL" clId="{57CB86E1-E0A7-4E67-84A4-79BFD257FA61}" dt="2021-06-21T06:46:14.759" v="32" actId="20577"/>
        <pc:sldMasterMkLst>
          <pc:docMk/>
          <pc:sldMasterMk cId="0" sldId="2147483648"/>
        </pc:sldMasterMkLst>
        <pc:spChg chg="mod">
          <ac:chgData name="Segev, Jonathan" userId="7c67a1b0-8725-4553-8055-0888dbcaef94" providerId="ADAL" clId="{57CB86E1-E0A7-4E67-84A4-79BFD257FA61}" dt="2021-06-21T06:46:14.759" v="32"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2021-06-21</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June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5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11-21-928 LB253 Passive TB Ranging CR (Erik Lindskog)  - as needed </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5043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5055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5073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84285" y="512472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11-21-928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11-21-0928r1 for </a:t>
            </a:r>
            <a:r>
              <a:rPr lang="pt-BR" b="0" dirty="0"/>
              <a:t>CIDs </a:t>
            </a:r>
            <a:r>
              <a:rPr lang="en-US" b="0" dirty="0"/>
              <a:t> 5235, 5252, 5253, 5020, 5021, 5026, 5032, 5033, 5367, 5391, 5034, 5035, 5043, 5073, </a:t>
            </a:r>
          </a:p>
          <a:p>
            <a:pPr marL="0" indent="0"/>
            <a:r>
              <a:rPr lang="en-US" b="0" dirty="0"/>
              <a:t>5074, 5076, 5242.</a:t>
            </a:r>
          </a:p>
          <a:p>
            <a:pPr marL="0" indent="0"/>
            <a:endParaRPr lang="en-US" b="0" dirty="0"/>
          </a:p>
          <a:p>
            <a:pPr marL="0" indent="0"/>
            <a:endParaRPr lang="en-US" b="0" dirty="0"/>
          </a:p>
          <a:p>
            <a:pPr marL="0" indent="0"/>
            <a:endParaRPr lang="en-US" b="0" dirty="0"/>
          </a:p>
          <a:p>
            <a:pPr marL="0" indent="0"/>
            <a:r>
              <a:rPr lang="en-US" b="0" dirty="0"/>
              <a:t>Results (Y/N/A): 7/0/0</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986645775"/>
              </p:ext>
            </p:extLst>
          </p:nvPr>
        </p:nvGraphicFramePr>
        <p:xfrm>
          <a:off x="914400" y="2239968"/>
          <a:ext cx="10361085" cy="216396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highlight>
                  <a:srgbClr val="FFFF00"/>
                </a:highlight>
              </a:rPr>
              <a:t>July 1*, 8</a:t>
            </a:r>
            <a:r>
              <a:rPr lang="en-US" altLang="en-US" sz="1800" b="0" dirty="0">
                <a:highlight>
                  <a:srgbClr val="FFFF00"/>
                </a:highlight>
              </a:rPr>
              <a:t>*	</a:t>
            </a:r>
            <a:r>
              <a:rPr lang="en-US" altLang="en-US" sz="2000" b="0" dirty="0">
                <a:highlight>
                  <a:srgbClr val="FFFF00"/>
                </a:highlight>
              </a:rPr>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16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11-21-978 LB253 Passive TB Ranging CR - part II (Erik Lindskog)  - continue from 11-21-928 (as needed)</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39904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3774601890"/>
              </p:ext>
            </p:extLst>
          </p:nvPr>
        </p:nvGraphicFramePr>
        <p:xfrm>
          <a:off x="2138005" y="1124744"/>
          <a:ext cx="7632848" cy="5275973"/>
        </p:xfrm>
        <a:graphic>
          <a:graphicData uri="http://schemas.openxmlformats.org/drawingml/2006/table">
            <a:tbl>
              <a:tblPr firstRow="1" firstCol="1" bandRow="1">
                <a:tableStyleId>{5C22544A-7EE6-4342-B048-85BDC9FD1C3A}</a:tableStyleId>
              </a:tblPr>
              <a:tblGrid>
                <a:gridCol w="801700">
                  <a:extLst>
                    <a:ext uri="{9D8B030D-6E8A-4147-A177-3AD203B41FA5}">
                      <a16:colId xmlns:a16="http://schemas.microsoft.com/office/drawing/2014/main" val="3172506045"/>
                    </a:ext>
                  </a:extLst>
                </a:gridCol>
                <a:gridCol w="768295">
                  <a:extLst>
                    <a:ext uri="{9D8B030D-6E8A-4147-A177-3AD203B41FA5}">
                      <a16:colId xmlns:a16="http://schemas.microsoft.com/office/drawing/2014/main" val="413880291"/>
                    </a:ext>
                  </a:extLst>
                </a:gridCol>
                <a:gridCol w="601276">
                  <a:extLst>
                    <a:ext uri="{9D8B030D-6E8A-4147-A177-3AD203B41FA5}">
                      <a16:colId xmlns:a16="http://schemas.microsoft.com/office/drawing/2014/main" val="3602729332"/>
                    </a:ext>
                  </a:extLst>
                </a:gridCol>
                <a:gridCol w="701487">
                  <a:extLst>
                    <a:ext uri="{9D8B030D-6E8A-4147-A177-3AD203B41FA5}">
                      <a16:colId xmlns:a16="http://schemas.microsoft.com/office/drawing/2014/main" val="2373418208"/>
                    </a:ext>
                  </a:extLst>
                </a:gridCol>
                <a:gridCol w="751594">
                  <a:extLst>
                    <a:ext uri="{9D8B030D-6E8A-4147-A177-3AD203B41FA5}">
                      <a16:colId xmlns:a16="http://schemas.microsoft.com/office/drawing/2014/main" val="751045517"/>
                    </a:ext>
                  </a:extLst>
                </a:gridCol>
                <a:gridCol w="768295">
                  <a:extLst>
                    <a:ext uri="{9D8B030D-6E8A-4147-A177-3AD203B41FA5}">
                      <a16:colId xmlns:a16="http://schemas.microsoft.com/office/drawing/2014/main" val="262554075"/>
                    </a:ext>
                  </a:extLst>
                </a:gridCol>
                <a:gridCol w="634679">
                  <a:extLst>
                    <a:ext uri="{9D8B030D-6E8A-4147-A177-3AD203B41FA5}">
                      <a16:colId xmlns:a16="http://schemas.microsoft.com/office/drawing/2014/main" val="1039001905"/>
                    </a:ext>
                  </a:extLst>
                </a:gridCol>
                <a:gridCol w="768295">
                  <a:extLst>
                    <a:ext uri="{9D8B030D-6E8A-4147-A177-3AD203B41FA5}">
                      <a16:colId xmlns:a16="http://schemas.microsoft.com/office/drawing/2014/main" val="380058054"/>
                    </a:ext>
                  </a:extLst>
                </a:gridCol>
                <a:gridCol w="684784">
                  <a:extLst>
                    <a:ext uri="{9D8B030D-6E8A-4147-A177-3AD203B41FA5}">
                      <a16:colId xmlns:a16="http://schemas.microsoft.com/office/drawing/2014/main" val="1968916844"/>
                    </a:ext>
                  </a:extLst>
                </a:gridCol>
                <a:gridCol w="1152443">
                  <a:extLst>
                    <a:ext uri="{9D8B030D-6E8A-4147-A177-3AD203B41FA5}">
                      <a16:colId xmlns:a16="http://schemas.microsoft.com/office/drawing/2014/main" val="2682005126"/>
                    </a:ext>
                  </a:extLst>
                </a:gridCol>
              </a:tblGrid>
              <a:tr h="401531">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Ali</a:t>
                      </a:r>
                      <a:br>
                        <a:rPr lang="en-US" sz="1050" dirty="0">
                          <a:effectLst/>
                        </a:rPr>
                      </a:br>
                      <a:r>
                        <a:rPr lang="en-US" sz="1050" dirty="0">
                          <a:effectLst/>
                        </a:rPr>
                        <a:t>Raissinia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Assaf</a:t>
                      </a:r>
                      <a:br>
                        <a:rPr lang="en-US" sz="1050" dirty="0">
                          <a:effectLst/>
                        </a:rPr>
                      </a:br>
                      <a:r>
                        <a:rPr lang="en-US" sz="1050" dirty="0">
                          <a:effectLst/>
                        </a:rPr>
                        <a:t>Kasher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Christian</a:t>
                      </a:r>
                      <a:br>
                        <a:rPr lang="en-US" sz="1050" dirty="0">
                          <a:effectLst/>
                        </a:rPr>
                      </a:br>
                      <a:r>
                        <a:rPr lang="en-US" sz="1050" dirty="0">
                          <a:effectLst/>
                        </a:rPr>
                        <a:t>Berger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Jonathan</a:t>
                      </a:r>
                      <a:br>
                        <a:rPr lang="en-US" sz="1050" dirty="0">
                          <a:effectLst/>
                        </a:rPr>
                      </a:br>
                      <a:r>
                        <a:rPr lang="en-US" sz="1050" dirty="0">
                          <a:effectLst/>
                        </a:rPr>
                        <a:t>Segev</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Qi</a:t>
                      </a:r>
                      <a:br>
                        <a:rPr lang="en-US" sz="1050" dirty="0">
                          <a:effectLst/>
                        </a:rPr>
                      </a:br>
                      <a:r>
                        <a:rPr lang="en-US" sz="1050" dirty="0">
                          <a:effectLst/>
                        </a:rPr>
                        <a:t>Wang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Tianyu</a:t>
                      </a:r>
                      <a:br>
                        <a:rPr lang="en-US" sz="1050" dirty="0">
                          <a:effectLst/>
                        </a:rPr>
                      </a:br>
                      <a:r>
                        <a:rPr lang="en-US" sz="1050" dirty="0">
                          <a:effectLst/>
                        </a:rPr>
                        <a:t>Wu</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Erik</a:t>
                      </a:r>
                      <a:br>
                        <a:rPr lang="en-US" sz="1050" dirty="0">
                          <a:effectLst/>
                        </a:rPr>
                      </a:br>
                      <a:r>
                        <a:rPr lang="en-US" sz="1050" dirty="0">
                          <a:effectLst/>
                        </a:rPr>
                        <a:t>Lindskog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Dibakar</a:t>
                      </a:r>
                      <a:br>
                        <a:rPr lang="en-US" sz="1050" dirty="0">
                          <a:effectLst/>
                        </a:rPr>
                      </a:br>
                      <a:r>
                        <a:rPr lang="en-US" sz="1050" dirty="0">
                          <a:effectLst/>
                        </a:rPr>
                        <a:t>Das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UNASSIGNED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30/30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24/25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18/22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0/7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11/31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9/35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0/38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5044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5138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5377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5206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5028</a:t>
                      </a:r>
                    </a:p>
                  </a:txBody>
                  <a:tcPr marL="6686" marR="6686" marT="6686" marB="0"/>
                </a:tc>
                <a:tc>
                  <a:txBody>
                    <a:bodyPr/>
                    <a:lstStyle/>
                    <a:p>
                      <a:pPr algn="ctr"/>
                      <a:r>
                        <a:rPr lang="en-US" sz="1100">
                          <a:effectLst/>
                        </a:rPr>
                        <a:t>5011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5189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5208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5055</a:t>
                      </a:r>
                    </a:p>
                  </a:txBody>
                  <a:tcPr marL="6686" marR="6686" marT="6686" marB="0"/>
                </a:tc>
                <a:tc>
                  <a:txBody>
                    <a:bodyPr/>
                    <a:lstStyle/>
                    <a:p>
                      <a:pPr algn="ctr"/>
                      <a:r>
                        <a:rPr lang="en-US" sz="1100">
                          <a:effectLst/>
                        </a:rPr>
                        <a:t>5039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5192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5435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5075</a:t>
                      </a:r>
                    </a:p>
                  </a:txBody>
                  <a:tcPr marL="6686" marR="6686" marT="6686" marB="0"/>
                </a:tc>
                <a:tc>
                  <a:txBody>
                    <a:bodyPr/>
                    <a:lstStyle/>
                    <a:p>
                      <a:pPr algn="ctr"/>
                      <a:r>
                        <a:rPr lang="en-US" sz="1100" dirty="0">
                          <a:effectLst/>
                        </a:rPr>
                        <a:t>5040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5213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5042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5160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5169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5432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5084</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5180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5194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5218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5229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5393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5396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5449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35398" y="541358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904252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11-21-978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11-21-0978r1 for </a:t>
            </a:r>
            <a:r>
              <a:rPr lang="pt-BR" b="0" dirty="0"/>
              <a:t>CIDs 5077, 5243, 5078, 5246, 5075, 5244, 5245, 5079,5080, 5083, 5084, 5082, 5081 and 5143 (14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9/0/0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9003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47397380"/>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878154459"/>
                  </a:ext>
                </a:extLst>
              </a:tr>
            </a:tbl>
          </a:graphicData>
        </a:graphic>
      </p:graphicFrame>
    </p:spTree>
    <p:extLst>
      <p:ext uri="{BB962C8B-B14F-4D97-AF65-F5344CB8AC3E}">
        <p14:creationId xmlns:p14="http://schemas.microsoft.com/office/powerpoint/2010/main" val="28157054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a:t>
            </a:r>
            <a:r>
              <a:rPr lang="en-US" altLang="en-US" sz="1800" b="0"/>
              <a:t>July 9</a:t>
            </a:r>
            <a:r>
              <a:rPr lang="en-US" altLang="en-US" sz="1800" b="0" baseline="30000"/>
              <a:t>th</a:t>
            </a:r>
            <a:r>
              <a:rPr lang="en-US" altLang="en-US" sz="1800" b="0"/>
              <a:t>  </a:t>
            </a:r>
            <a:r>
              <a:rPr lang="en-US" altLang="en-US" sz="1800" b="0" dirty="0"/>
              <a:t>–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5526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111297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60823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23</a:t>
            </a:r>
            <a:r>
              <a:rPr lang="en-US" altLang="en-US" baseline="30000" dirty="0">
                <a:solidFill>
                  <a:schemeClr val="tx2"/>
                </a:solidFill>
              </a:rPr>
              <a:t>rd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a:t>
            </a:r>
          </a:p>
          <a:p>
            <a:pPr lvl="1" algn="just">
              <a:spcBef>
                <a:spcPct val="20000"/>
              </a:spcBef>
              <a:buFontTx/>
              <a:buChar char="•"/>
            </a:pPr>
            <a:r>
              <a:rPr lang="en-US" sz="1600" dirty="0"/>
              <a:t>11-21-967 </a:t>
            </a:r>
            <a:r>
              <a:rPr lang="en-US" sz="1600" dirty="0" err="1"/>
              <a:t>Misc</a:t>
            </a:r>
            <a:r>
              <a:rPr lang="en-US" sz="1600" dirty="0"/>
              <a:t>-CID-resolution (Dibakar Das) – for completion</a:t>
            </a:r>
          </a:p>
          <a:p>
            <a:pPr lvl="1" algn="just">
              <a:spcBef>
                <a:spcPct val="20000"/>
              </a:spcBef>
              <a:buFontTx/>
              <a:buChar char="•"/>
            </a:pPr>
            <a:r>
              <a:rPr lang="en-US" sz="1600" dirty="0"/>
              <a:t>11-21-911 comment-resolution lb253 CID 5377 (Christian Berger) – 15min (as time permits)</a:t>
            </a:r>
          </a:p>
          <a:p>
            <a:pPr lvl="1" algn="just">
              <a:spcBef>
                <a:spcPct val="20000"/>
              </a:spcBef>
              <a:buFontTx/>
              <a:buChar char="•"/>
            </a:pPr>
            <a:r>
              <a:rPr lang="en-US" sz="1600" dirty="0"/>
              <a:t>11-21-929 LMR frame CR (Erik Lindskog) – 15min (as time permits)</a:t>
            </a:r>
          </a:p>
          <a:p>
            <a:pPr algn="just">
              <a:spcBef>
                <a:spcPct val="20000"/>
              </a:spcBef>
              <a:buFontTx/>
              <a:buChar char="•"/>
            </a:pPr>
            <a:r>
              <a:rPr lang="en-US" sz="2000" b="0" dirty="0"/>
              <a:t>Special order items:	</a:t>
            </a:r>
          </a:p>
          <a:p>
            <a:pPr lvl="1" algn="just">
              <a:spcBef>
                <a:spcPct val="20000"/>
              </a:spcBef>
              <a:buFontTx/>
              <a:buChar char="•"/>
            </a:pPr>
            <a:r>
              <a:rPr lang="en-US" sz="1600" b="0" dirty="0"/>
              <a:t>Review submission pipeline and call for submissions (2min)</a:t>
            </a:r>
          </a:p>
          <a:p>
            <a:pPr lvl="1" algn="just">
              <a:spcBef>
                <a:spcPct val="20000"/>
              </a:spcBef>
              <a:buFontTx/>
              <a:buChar char="•"/>
            </a:pPr>
            <a:r>
              <a:rPr lang="en-US" sz="16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735314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11-21-0???r? for </a:t>
            </a:r>
            <a:r>
              <a:rPr lang="pt-BR" b="0" dirty="0"/>
              <a:t>CIDs ?? and ?? (?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992769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5880722"/>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20850384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87374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467401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415171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24</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07368" y="1124744"/>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Consider motions of submission 11-21-771 (45min – as needed)</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11-21-929 LMR frame CR (Erik Lindskog) – 20min (as needed)</a:t>
            </a:r>
          </a:p>
          <a:p>
            <a:pPr lvl="1" algn="just">
              <a:spcBef>
                <a:spcPct val="20000"/>
              </a:spcBef>
              <a:buFontTx/>
              <a:buChar char="•"/>
            </a:pPr>
            <a:r>
              <a:rPr lang="en-US" sz="1600" dirty="0"/>
              <a:t>11-21-968 Nominal Packet Padding for </a:t>
            </a:r>
            <a:r>
              <a:rPr lang="en-US" sz="1600" dirty="0" err="1"/>
              <a:t>Nonassociated</a:t>
            </a:r>
            <a:r>
              <a:rPr lang="en-US" sz="1600" dirty="0"/>
              <a:t> STAs (Youhan Kim) – 20min</a:t>
            </a:r>
          </a:p>
          <a:p>
            <a:pPr lvl="1" algn="just">
              <a:spcBef>
                <a:spcPct val="20000"/>
              </a:spcBef>
              <a:buFontTx/>
              <a:buChar char="•"/>
            </a:pPr>
            <a:r>
              <a:rPr lang="en-US" sz="1600" dirty="0"/>
              <a:t>11-21-969 LB253 CRs part C (Nehru Bhandaru) – 30 min</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271136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ACF9-91CB-493D-9D30-0D49E4F3D6DA}"/>
              </a:ext>
            </a:extLst>
          </p:cNvPr>
          <p:cNvSpPr>
            <a:spLocks noGrp="1"/>
          </p:cNvSpPr>
          <p:nvPr>
            <p:ph type="title"/>
          </p:nvPr>
        </p:nvSpPr>
        <p:spPr/>
        <p:txBody>
          <a:bodyPr/>
          <a:lstStyle/>
          <a:p>
            <a:r>
              <a:rPr lang="en-US" dirty="0"/>
              <a:t>Submission 11-20-771 – Motions for Consideration</a:t>
            </a:r>
          </a:p>
        </p:txBody>
      </p:sp>
      <p:sp>
        <p:nvSpPr>
          <p:cNvPr id="3" name="Content Placeholder 2">
            <a:extLst>
              <a:ext uri="{FF2B5EF4-FFF2-40B4-BE49-F238E27FC236}">
                <a16:creationId xmlns:a16="http://schemas.microsoft.com/office/drawing/2014/main" id="{30BA08CC-E3C2-4250-BD79-DB247C127B8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9D901A9-E08A-4CBB-8A34-E4F8F39DB46B}"/>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B7D920-8318-42C0-9429-F06D1491DC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8FC595-13C5-46B3-9DA0-B68766E5159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6319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11-21-0??r? for </a:t>
            </a:r>
            <a:r>
              <a:rPr lang="pt-BR" b="0" dirty="0"/>
              <a:t>CIDs ??? (?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162321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2208693516"/>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3012761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010327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127653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823565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26454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3" ma:contentTypeDescription="Create a new document." ma:contentTypeScope="" ma:versionID="8bb142fe4d78dbb3452ef4bf725bc080">
  <xsd:schema xmlns:xsd="http://www.w3.org/2001/XMLSchema" xmlns:xs="http://www.w3.org/2001/XMLSchema" xmlns:p="http://schemas.microsoft.com/office/2006/metadata/properties" xmlns:ns3="f2533ba4-53af-420a-89cf-577912c8763b" xmlns:ns4="5cbd6f90-5746-4c28-8323-c697ba0165b7" targetNamespace="http://schemas.microsoft.com/office/2006/metadata/properties" ma:root="true" ma:fieldsID="d7cda52873c3cfba9187473440357b1e" ns3:_="" ns4:_="">
    <xsd:import namespace="f2533ba4-53af-420a-89cf-577912c8763b"/>
    <xsd:import namespace="5cbd6f90-5746-4c28-8323-c697ba0165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bd6f90-5746-4c28-8323-c697ba0165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960296-99AE-4154-A540-179AFFA7BD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5cbd6f90-5746-4c28-8323-c697ba0165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3.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5cbd6f90-5746-4c28-8323-c697ba0165b7"/>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802-11-Submission-16-9</Template>
  <TotalTime>142709</TotalTime>
  <Words>9422</Words>
  <Application>Microsoft Office PowerPoint</Application>
  <PresentationFormat>Widescreen</PresentationFormat>
  <Paragraphs>2359</Paragraphs>
  <Slides>104</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104</vt:i4>
      </vt:variant>
    </vt:vector>
  </HeadingPairs>
  <TitlesOfParts>
    <vt:vector size="112"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11-21-928</vt:lpstr>
      <vt:lpstr>Submission pipeline</vt:lpstr>
      <vt:lpstr>Scheduled telecons</vt:lpstr>
      <vt:lpstr>PowerPoint Presentation</vt:lpstr>
      <vt:lpstr>PowerPoint Presentation</vt:lpstr>
      <vt:lpstr>TGaz June 16th Telecon - Agenda</vt:lpstr>
      <vt:lpstr>LB253 Status</vt:lpstr>
      <vt:lpstr>Submission 11-21-978</vt:lpstr>
      <vt:lpstr>Submission pipeline</vt:lpstr>
      <vt:lpstr>Scheduled telecons</vt:lpstr>
      <vt:lpstr>PowerPoint Presentation</vt:lpstr>
      <vt:lpstr>PowerPoint Presentation</vt:lpstr>
      <vt:lpstr>TGaz June 23rd Telecon - Agenda</vt:lpstr>
      <vt:lpstr>Submission 11-21-??</vt:lpstr>
      <vt:lpstr>Submission pipeline</vt:lpstr>
      <vt:lpstr>Scheduled telecons</vt:lpstr>
      <vt:lpstr>PowerPoint Presentation</vt:lpstr>
      <vt:lpstr>PowerPoint Presentation</vt:lpstr>
      <vt:lpstr>TGaz June 24th Telecon - Agenda</vt:lpstr>
      <vt:lpstr>Submission 11-20-771 – Motions for Consideration</vt:lpstr>
      <vt:lpstr>Submission 11-21-??</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709</cp:revision>
  <cp:lastPrinted>1601-01-01T00:00:00Z</cp:lastPrinted>
  <dcterms:created xsi:type="dcterms:W3CDTF">2018-08-06T10:28:59Z</dcterms:created>
  <dcterms:modified xsi:type="dcterms:W3CDTF">2021-06-21T11:26:11Z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