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96"/>
  </p:notesMasterIdLst>
  <p:handoutMasterIdLst>
    <p:handoutMasterId r:id="rId97"/>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315" r:id="rId86"/>
    <p:sldId id="312" r:id="rId87"/>
    <p:sldId id="318" r:id="rId88"/>
    <p:sldId id="472" r:id="rId89"/>
    <p:sldId id="473" r:id="rId90"/>
    <p:sldId id="474" r:id="rId91"/>
    <p:sldId id="480" r:id="rId92"/>
    <p:sldId id="259" r:id="rId93"/>
    <p:sldId id="260" r:id="rId94"/>
    <p:sldId id="261"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4C99D-533B-4B92-A327-B82E8589F56C}" v="8" dt="2021-06-14T07:19:00.64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6807" autoAdjust="0"/>
  </p:normalViewPr>
  <p:slideViewPr>
    <p:cSldViewPr>
      <p:cViewPr>
        <p:scale>
          <a:sx n="75" d="100"/>
          <a:sy n="75" d="100"/>
        </p:scale>
        <p:origin x="316" y="8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194C99D-533B-4B92-A327-B82E8589F56C}"/>
    <pc:docChg chg="undo custSel addSld modSld modMainMaster modSection">
      <pc:chgData name="Segev, Jonathan" userId="7c67a1b0-8725-4553-8055-0888dbcaef94" providerId="ADAL" clId="{1194C99D-533B-4B92-A327-B82E8589F56C}" dt="2021-06-14T07:37:34.518" v="223" actId="20577"/>
      <pc:docMkLst>
        <pc:docMk/>
      </pc:docMkLst>
      <pc:sldChg chg="modSp mod">
        <pc:chgData name="Segev, Jonathan" userId="7c67a1b0-8725-4553-8055-0888dbcaef94" providerId="ADAL" clId="{1194C99D-533B-4B92-A327-B82E8589F56C}" dt="2021-06-14T07:37:34.518" v="223" actId="20577"/>
        <pc:sldMkLst>
          <pc:docMk/>
          <pc:sldMk cId="0" sldId="256"/>
        </pc:sldMkLst>
        <pc:spChg chg="mod">
          <ac:chgData name="Segev, Jonathan" userId="7c67a1b0-8725-4553-8055-0888dbcaef94" providerId="ADAL" clId="{1194C99D-533B-4B92-A327-B82E8589F56C}" dt="2021-06-14T07:37:34.518" v="223" actId="20577"/>
          <ac:spMkLst>
            <pc:docMk/>
            <pc:sldMk cId="0" sldId="256"/>
            <ac:spMk id="3074" creationId="{00000000-0000-0000-0000-000000000000}"/>
          </ac:spMkLst>
        </pc:spChg>
      </pc:sldChg>
      <pc:sldChg chg="modSp add mod">
        <pc:chgData name="Segev, Jonathan" userId="7c67a1b0-8725-4553-8055-0888dbcaef94" providerId="ADAL" clId="{1194C99D-533B-4B92-A327-B82E8589F56C}" dt="2021-06-14T07:17:32.542" v="146" actId="20577"/>
        <pc:sldMkLst>
          <pc:docMk/>
          <pc:sldMk cId="2693990400" sldId="956"/>
        </pc:sldMkLst>
        <pc:spChg chg="mod">
          <ac:chgData name="Segev, Jonathan" userId="7c67a1b0-8725-4553-8055-0888dbcaef94" providerId="ADAL" clId="{1194C99D-533B-4B92-A327-B82E8589F56C}" dt="2021-06-14T06:50:51.345" v="10" actId="6549"/>
          <ac:spMkLst>
            <pc:docMk/>
            <pc:sldMk cId="2693990400" sldId="956"/>
            <ac:spMk id="2" creationId="{00000000-0000-0000-0000-000000000000}"/>
          </ac:spMkLst>
        </pc:spChg>
        <pc:spChg chg="mod">
          <ac:chgData name="Segev, Jonathan" userId="7c67a1b0-8725-4553-8055-0888dbcaef94" providerId="ADAL" clId="{1194C99D-533B-4B92-A327-B82E8589F56C}" dt="2021-06-14T07:17:32.542" v="146" actId="20577"/>
          <ac:spMkLst>
            <pc:docMk/>
            <pc:sldMk cId="2693990400" sldId="956"/>
            <ac:spMk id="3" creationId="{00000000-0000-0000-0000-000000000000}"/>
          </ac:spMkLst>
        </pc:spChg>
      </pc:sldChg>
      <pc:sldChg chg="modSp add mod">
        <pc:chgData name="Segev, Jonathan" userId="7c67a1b0-8725-4553-8055-0888dbcaef94" providerId="ADAL" clId="{1194C99D-533B-4B92-A327-B82E8589F56C}" dt="2021-06-14T07:14:37.792" v="104" actId="1076"/>
        <pc:sldMkLst>
          <pc:docMk/>
          <pc:sldMk cId="2190425271" sldId="957"/>
        </pc:sldMkLst>
        <pc:spChg chg="mod">
          <ac:chgData name="Segev, Jonathan" userId="7c67a1b0-8725-4553-8055-0888dbcaef94" providerId="ADAL" clId="{1194C99D-533B-4B92-A327-B82E8589F56C}" dt="2021-06-14T07:14:37.792" v="104" actId="1076"/>
          <ac:spMkLst>
            <pc:docMk/>
            <pc:sldMk cId="2190425271" sldId="957"/>
            <ac:spMk id="8" creationId="{AA6D105D-AE44-46A3-85B3-76F08DBC0208}"/>
          </ac:spMkLst>
        </pc:spChg>
        <pc:graphicFrameChg chg="mod modGraphic">
          <ac:chgData name="Segev, Jonathan" userId="7c67a1b0-8725-4553-8055-0888dbcaef94" providerId="ADAL" clId="{1194C99D-533B-4B92-A327-B82E8589F56C}" dt="2021-06-14T07:14:31.841" v="103" actId="1035"/>
          <ac:graphicFrameMkLst>
            <pc:docMk/>
            <pc:sldMk cId="2190425271" sldId="957"/>
            <ac:graphicFrameMk id="7" creationId="{73CB6D7F-7659-46FF-8E87-96EAED4EBC40}"/>
          </ac:graphicFrameMkLst>
        </pc:graphicFrameChg>
      </pc:sldChg>
      <pc:sldChg chg="modSp add mod">
        <pc:chgData name="Segev, Jonathan" userId="7c67a1b0-8725-4553-8055-0888dbcaef94" providerId="ADAL" clId="{1194C99D-533B-4B92-A327-B82E8589F56C}" dt="2021-06-14T07:18:10.078" v="176" actId="20577"/>
        <pc:sldMkLst>
          <pc:docMk/>
          <pc:sldMk cId="1799003594" sldId="958"/>
        </pc:sldMkLst>
        <pc:spChg chg="mod">
          <ac:chgData name="Segev, Jonathan" userId="7c67a1b0-8725-4553-8055-0888dbcaef94" providerId="ADAL" clId="{1194C99D-533B-4B92-A327-B82E8589F56C}" dt="2021-06-14T07:18:10.078" v="176" actId="20577"/>
          <ac:spMkLst>
            <pc:docMk/>
            <pc:sldMk cId="1799003594" sldId="958"/>
            <ac:spMk id="2" creationId="{806D9516-6BA6-4C12-A829-558EFB1492F3}"/>
          </ac:spMkLst>
        </pc:spChg>
        <pc:spChg chg="mod">
          <ac:chgData name="Segev, Jonathan" userId="7c67a1b0-8725-4553-8055-0888dbcaef94" providerId="ADAL" clId="{1194C99D-533B-4B92-A327-B82E8589F56C}" dt="2021-06-14T07:18:05.713" v="170" actId="20577"/>
          <ac:spMkLst>
            <pc:docMk/>
            <pc:sldMk cId="1799003594" sldId="958"/>
            <ac:spMk id="3" creationId="{D09813FD-7492-4F13-BFCF-BDB50CBAFDDF}"/>
          </ac:spMkLst>
        </pc:spChg>
      </pc:sldChg>
      <pc:sldChg chg="modSp add mod">
        <pc:chgData name="Segev, Jonathan" userId="7c67a1b0-8725-4553-8055-0888dbcaef94" providerId="ADAL" clId="{1194C99D-533B-4B92-A327-B82E8589F56C}" dt="2021-06-14T07:19:06.660" v="216" actId="404"/>
        <pc:sldMkLst>
          <pc:docMk/>
          <pc:sldMk cId="2815705499" sldId="959"/>
        </pc:sldMkLst>
        <pc:graphicFrameChg chg="mod modGraphic">
          <ac:chgData name="Segev, Jonathan" userId="7c67a1b0-8725-4553-8055-0888dbcaef94" providerId="ADAL" clId="{1194C99D-533B-4B92-A327-B82E8589F56C}" dt="2021-06-14T07:19:06.660" v="216" actId="404"/>
          <ac:graphicFrameMkLst>
            <pc:docMk/>
            <pc:sldMk cId="2815705499" sldId="959"/>
            <ac:graphicFrameMk id="7" creationId="{6C8D2FEA-B533-401B-AF5A-6E2965139836}"/>
          </ac:graphicFrameMkLst>
        </pc:graphicFrameChg>
      </pc:sldChg>
      <pc:sldChg chg="modSp add mod">
        <pc:chgData name="Segev, Jonathan" userId="7c67a1b0-8725-4553-8055-0888dbcaef94" providerId="ADAL" clId="{1194C99D-533B-4B92-A327-B82E8589F56C}" dt="2021-06-14T07:21:26.236" v="217" actId="13926"/>
        <pc:sldMkLst>
          <pc:docMk/>
          <pc:sldMk cId="4055268793" sldId="960"/>
        </pc:sldMkLst>
        <pc:spChg chg="mod">
          <ac:chgData name="Segev, Jonathan" userId="7c67a1b0-8725-4553-8055-0888dbcaef94" providerId="ADAL" clId="{1194C99D-533B-4B92-A327-B82E8589F56C}" dt="2021-06-14T07:21:26.236" v="217" actId="13926"/>
          <ac:spMkLst>
            <pc:docMk/>
            <pc:sldMk cId="4055268793" sldId="960"/>
            <ac:spMk id="3" creationId="{F30A83CA-58D9-452A-AACC-13EE929DB1E6}"/>
          </ac:spMkLst>
        </pc:spChg>
      </pc:sldChg>
      <pc:sldChg chg="add">
        <pc:chgData name="Segev, Jonathan" userId="7c67a1b0-8725-4553-8055-0888dbcaef94" providerId="ADAL" clId="{1194C99D-533B-4B92-A327-B82E8589F56C}" dt="2021-06-14T06:50:15.211" v="2"/>
        <pc:sldMkLst>
          <pc:docMk/>
          <pc:sldMk cId="2311129758" sldId="961"/>
        </pc:sldMkLst>
      </pc:sldChg>
      <pc:sldChg chg="add">
        <pc:chgData name="Segev, Jonathan" userId="7c67a1b0-8725-4553-8055-0888dbcaef94" providerId="ADAL" clId="{1194C99D-533B-4B92-A327-B82E8589F56C}" dt="2021-06-14T06:50:15.211" v="2"/>
        <pc:sldMkLst>
          <pc:docMk/>
          <pc:sldMk cId="726082375" sldId="962"/>
        </pc:sldMkLst>
      </pc:sldChg>
      <pc:sldMasterChg chg="modSp mod">
        <pc:chgData name="Segev, Jonathan" userId="7c67a1b0-8725-4553-8055-0888dbcaef94" providerId="ADAL" clId="{1194C99D-533B-4B92-A327-B82E8589F56C}" dt="2021-06-14T06:49:58.571" v="1" actId="20577"/>
        <pc:sldMasterMkLst>
          <pc:docMk/>
          <pc:sldMasterMk cId="0" sldId="2147483648"/>
        </pc:sldMasterMkLst>
        <pc:spChg chg="mod">
          <ac:chgData name="Segev, Jonathan" userId="7c67a1b0-8725-4553-8055-0888dbcaef94" providerId="ADAL" clId="{1194C99D-533B-4B92-A327-B82E8589F56C}" dt="2021-06-14T06:49:58.571"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2453420095"/>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11-21-0???r? for </a:t>
            </a:r>
            <a:r>
              <a:rPr lang="pt-BR" b="0" dirty="0"/>
              <a:t>CIDs ???</a:t>
            </a:r>
            <a:r>
              <a:rPr lang="en-US" b="0" dirty="0"/>
              <a:t>.</a:t>
            </a:r>
          </a:p>
          <a:p>
            <a:pPr marL="0" indent="0"/>
            <a:endParaRPr lang="en-US" b="0" dirty="0"/>
          </a:p>
          <a:p>
            <a:pPr marL="0" indent="0"/>
            <a:endParaRPr lang="en-US" b="0" dirty="0"/>
          </a:p>
          <a:p>
            <a:pPr marL="0" indent="0"/>
            <a:endParaRPr lang="en-US" b="0" dirty="0"/>
          </a:p>
          <a:p>
            <a:pPr marL="0" indent="0"/>
            <a:r>
              <a:rPr lang="en-US" b="0" dirty="0"/>
              <a:t>Results (Y/N/A):</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4247332209"/>
              </p:ext>
            </p:extLst>
          </p:nvPr>
        </p:nvGraphicFramePr>
        <p:xfrm>
          <a:off x="914400" y="2239968"/>
          <a:ext cx="10361085" cy="2468752"/>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152392">
                <a:tc>
                  <a:txBody>
                    <a:bodyPr/>
                    <a:lstStyle/>
                    <a:p>
                      <a:r>
                        <a:rPr lang="en-US" sz="1400" dirty="0"/>
                        <a:t>11-21-978</a:t>
                      </a:r>
                    </a:p>
                  </a:txBody>
                  <a:tcPr marT="45712" marB="45712"/>
                </a:tc>
                <a:tc>
                  <a:txBody>
                    <a:bodyPr/>
                    <a:lstStyle/>
                    <a:p>
                      <a:r>
                        <a:rPr lang="en-US" sz="1400" dirty="0"/>
                        <a:t>Erik Lindskog</a:t>
                      </a:r>
                    </a:p>
                  </a:txBody>
                  <a:tcPr marT="45712" marB="45712"/>
                </a:tc>
                <a:tc>
                  <a:txBody>
                    <a:bodyPr/>
                    <a:lstStyle/>
                    <a:p>
                      <a:r>
                        <a:rPr lang="en-US" sz="1400" dirty="0"/>
                        <a:t>LB253 Passive TB Ranging CR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152392">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1413780422"/>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138867</TotalTime>
  <Words>8653</Words>
  <Application>Microsoft Office PowerPoint</Application>
  <PresentationFormat>Widescreen</PresentationFormat>
  <Paragraphs>2166</Paragraphs>
  <Slides>91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91</vt:i4>
      </vt:variant>
    </vt:vector>
  </HeadingPairs>
  <TitlesOfParts>
    <vt:vector size="99"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708</cp:revision>
  <cp:lastPrinted>1601-01-01T00:00:00Z</cp:lastPrinted>
  <dcterms:created xsi:type="dcterms:W3CDTF">2018-08-06T10:28:59Z</dcterms:created>
  <dcterms:modified xsi:type="dcterms:W3CDTF">2021-06-14T07:37:41Z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