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9"/>
  </p:notesMasterIdLst>
  <p:handoutMasterIdLst>
    <p:handoutMasterId r:id="rId9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315" r:id="rId79"/>
    <p:sldId id="312" r:id="rId80"/>
    <p:sldId id="318" r:id="rId81"/>
    <p:sldId id="472" r:id="rId82"/>
    <p:sldId id="473" r:id="rId83"/>
    <p:sldId id="474" r:id="rId84"/>
    <p:sldId id="480" r:id="rId85"/>
    <p:sldId id="259" r:id="rId86"/>
    <p:sldId id="260" r:id="rId87"/>
    <p:sldId id="261" r:id="rId8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B79127-7596-40E8-B148-1D820024E786}" v="8" dt="2021-06-09T19:03:31.67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23" d="100"/>
          <a:sy n="123" d="100"/>
        </p:scale>
        <p:origin x="12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handoutMaster" Target="handoutMasters/handoutMaster1.xml"/><Relationship Id="rId95"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presProps" Target="presProps.xml"/><Relationship Id="rId9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4B79127-7596-40E8-B148-1D820024E786}"/>
    <pc:docChg chg="undo custSel modSld">
      <pc:chgData name="Segev, Jonathan" userId="7c67a1b0-8725-4553-8055-0888dbcaef94" providerId="ADAL" clId="{34B79127-7596-40E8-B148-1D820024E786}" dt="2021-06-09T19:28:04.422" v="192" actId="20577"/>
      <pc:docMkLst>
        <pc:docMk/>
      </pc:docMkLst>
      <pc:sldChg chg="modSp mod">
        <pc:chgData name="Segev, Jonathan" userId="7c67a1b0-8725-4553-8055-0888dbcaef94" providerId="ADAL" clId="{34B79127-7596-40E8-B148-1D820024E786}" dt="2021-06-09T17:20:48.162" v="1" actId="1076"/>
        <pc:sldMkLst>
          <pc:docMk/>
          <pc:sldMk cId="510337149" sldId="949"/>
        </pc:sldMkLst>
        <pc:spChg chg="mod">
          <ac:chgData name="Segev, Jonathan" userId="7c67a1b0-8725-4553-8055-0888dbcaef94" providerId="ADAL" clId="{34B79127-7596-40E8-B148-1D820024E786}" dt="2021-06-09T17:20:48.162" v="1" actId="1076"/>
          <ac:spMkLst>
            <pc:docMk/>
            <pc:sldMk cId="510337149" sldId="949"/>
            <ac:spMk id="8" creationId="{AA6D105D-AE44-46A3-85B3-76F08DBC0208}"/>
          </ac:spMkLst>
        </pc:spChg>
      </pc:sldChg>
      <pc:sldChg chg="modSp mod">
        <pc:chgData name="Segev, Jonathan" userId="7c67a1b0-8725-4553-8055-0888dbcaef94" providerId="ADAL" clId="{34B79127-7596-40E8-B148-1D820024E786}" dt="2021-06-09T19:00:47.845" v="163" actId="20577"/>
        <pc:sldMkLst>
          <pc:docMk/>
          <pc:sldMk cId="2585624067" sldId="950"/>
        </pc:sldMkLst>
        <pc:spChg chg="mod">
          <ac:chgData name="Segev, Jonathan" userId="7c67a1b0-8725-4553-8055-0888dbcaef94" providerId="ADAL" clId="{34B79127-7596-40E8-B148-1D820024E786}" dt="2021-06-09T18:11:26.854" v="5" actId="20577"/>
          <ac:spMkLst>
            <pc:docMk/>
            <pc:sldMk cId="2585624067" sldId="950"/>
            <ac:spMk id="2" creationId="{806D9516-6BA6-4C12-A829-558EFB1492F3}"/>
          </ac:spMkLst>
        </pc:spChg>
        <pc:spChg chg="mod">
          <ac:chgData name="Segev, Jonathan" userId="7c67a1b0-8725-4553-8055-0888dbcaef94" providerId="ADAL" clId="{34B79127-7596-40E8-B148-1D820024E786}" dt="2021-06-09T19:00:47.845" v="163" actId="20577"/>
          <ac:spMkLst>
            <pc:docMk/>
            <pc:sldMk cId="2585624067" sldId="950"/>
            <ac:spMk id="3" creationId="{D09813FD-7492-4F13-BFCF-BDB50CBAFDDF}"/>
          </ac:spMkLst>
        </pc:spChg>
      </pc:sldChg>
      <pc:sldChg chg="modSp mod">
        <pc:chgData name="Segev, Jonathan" userId="7c67a1b0-8725-4553-8055-0888dbcaef94" providerId="ADAL" clId="{34B79127-7596-40E8-B148-1D820024E786}" dt="2021-06-09T19:03:58.768" v="191" actId="20577"/>
        <pc:sldMkLst>
          <pc:docMk/>
          <pc:sldMk cId="346612403" sldId="951"/>
        </pc:sldMkLst>
        <pc:graphicFrameChg chg="mod modGraphic">
          <ac:chgData name="Segev, Jonathan" userId="7c67a1b0-8725-4553-8055-0888dbcaef94" providerId="ADAL" clId="{34B79127-7596-40E8-B148-1D820024E786}" dt="2021-06-09T19:03:58.768" v="191" actId="20577"/>
          <ac:graphicFrameMkLst>
            <pc:docMk/>
            <pc:sldMk cId="346612403" sldId="951"/>
            <ac:graphicFrameMk id="7" creationId="{6C8D2FEA-B533-401B-AF5A-6E2965139836}"/>
          </ac:graphicFrameMkLst>
        </pc:graphicFrameChg>
      </pc:sldChg>
      <pc:sldChg chg="modSp mod">
        <pc:chgData name="Segev, Jonathan" userId="7c67a1b0-8725-4553-8055-0888dbcaef94" providerId="ADAL" clId="{34B79127-7596-40E8-B148-1D820024E786}" dt="2021-06-09T19:28:04.422" v="192" actId="20577"/>
        <pc:sldMkLst>
          <pc:docMk/>
          <pc:sldMk cId="1355653761" sldId="952"/>
        </pc:sldMkLst>
        <pc:spChg chg="mod">
          <ac:chgData name="Segev, Jonathan" userId="7c67a1b0-8725-4553-8055-0888dbcaef94" providerId="ADAL" clId="{34B79127-7596-40E8-B148-1D820024E786}" dt="2021-06-09T19:28:04.422" v="192" actId="20577"/>
          <ac:spMkLst>
            <pc:docMk/>
            <pc:sldMk cId="1355653761" sldId="952"/>
            <ac:spMk id="3" creationId="{F30A83CA-58D9-452A-AACC-13EE929DB1E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2021-06-08</a:t>
            </a:r>
            <a:endParaRPr lang="en-GB" sz="2000" b="0" dirty="0"/>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a:t>June </a:t>
            </a:r>
            <a:r>
              <a:rPr lang="en-US" altLang="en-US" sz="2000" b="0" dirty="0"/>
              <a:t>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132378</TotalTime>
  <Words>7982</Words>
  <Application>Microsoft Office PowerPoint</Application>
  <PresentationFormat>Widescreen</PresentationFormat>
  <Paragraphs>1817</Paragraphs>
  <Slides>84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707</cp:revision>
  <cp:lastPrinted>1601-01-01T00:00:00Z</cp:lastPrinted>
  <dcterms:created xsi:type="dcterms:W3CDTF">2018-08-06T10:28:59Z</dcterms:created>
  <dcterms:modified xsi:type="dcterms:W3CDTF">2021-06-09T19:28:14Z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