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4"/>
  </p:notesMasterIdLst>
  <p:handoutMasterIdLst>
    <p:handoutMasterId r:id="rId75"/>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315" r:id="rId64"/>
    <p:sldId id="312" r:id="rId65"/>
    <p:sldId id="318" r:id="rId66"/>
    <p:sldId id="472" r:id="rId67"/>
    <p:sldId id="473" r:id="rId68"/>
    <p:sldId id="474" r:id="rId69"/>
    <p:sldId id="480" r:id="rId70"/>
    <p:sldId id="259" r:id="rId71"/>
    <p:sldId id="260" r:id="rId72"/>
    <p:sldId id="261"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DC66F-2382-4B0F-94BA-AAA655BEC328}" v="4" dt="2021-06-01T15:47:05.5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6807" autoAdjust="0"/>
  </p:normalViewPr>
  <p:slideViewPr>
    <p:cSldViewPr>
      <p:cViewPr varScale="1">
        <p:scale>
          <a:sx n="123" d="100"/>
          <a:sy n="123" d="100"/>
        </p:scale>
        <p:origin x="12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97DC66F-2382-4B0F-94BA-AAA655BEC328}"/>
    <pc:docChg chg="undo custSel addSld modSld modMainMaster">
      <pc:chgData name="Segev, Jonathan" userId="7c67a1b0-8725-4553-8055-0888dbcaef94" providerId="ADAL" clId="{E97DC66F-2382-4B0F-94BA-AAA655BEC328}" dt="2021-06-01T15:47:05.518" v="66"/>
      <pc:docMkLst>
        <pc:docMk/>
      </pc:docMkLst>
      <pc:sldChg chg="modSp mod">
        <pc:chgData name="Segev, Jonathan" userId="7c67a1b0-8725-4553-8055-0888dbcaef94" providerId="ADAL" clId="{E97DC66F-2382-4B0F-94BA-AAA655BEC328}" dt="2021-05-26T17:09:17.928" v="3" actId="15"/>
        <pc:sldMkLst>
          <pc:docMk/>
          <pc:sldMk cId="2637885761" sldId="409"/>
        </pc:sldMkLst>
        <pc:spChg chg="mod">
          <ac:chgData name="Segev, Jonathan" userId="7c67a1b0-8725-4553-8055-0888dbcaef94" providerId="ADAL" clId="{E97DC66F-2382-4B0F-94BA-AAA655BEC328}" dt="2021-05-26T17:09:17.928" v="3" actId="15"/>
          <ac:spMkLst>
            <pc:docMk/>
            <pc:sldMk cId="2637885761" sldId="409"/>
            <ac:spMk id="3" creationId="{7671ACA1-CCAE-47EC-BBF1-CCE10AC9F0D1}"/>
          </ac:spMkLst>
        </pc:spChg>
      </pc:sldChg>
      <pc:sldChg chg="modSp mod">
        <pc:chgData name="Segev, Jonathan" userId="7c67a1b0-8725-4553-8055-0888dbcaef94" providerId="ADAL" clId="{E97DC66F-2382-4B0F-94BA-AAA655BEC328}" dt="2021-05-27T16:13:53.064" v="65" actId="1076"/>
        <pc:sldMkLst>
          <pc:docMk/>
          <pc:sldMk cId="2251054593" sldId="679"/>
        </pc:sldMkLst>
        <pc:spChg chg="mod">
          <ac:chgData name="Segev, Jonathan" userId="7c67a1b0-8725-4553-8055-0888dbcaef94" providerId="ADAL" clId="{E97DC66F-2382-4B0F-94BA-AAA655BEC328}" dt="2021-05-27T16:13:53.064" v="65" actId="1076"/>
          <ac:spMkLst>
            <pc:docMk/>
            <pc:sldMk cId="2251054593" sldId="679"/>
            <ac:spMk id="3" creationId="{FEFA7477-838A-44F2-B338-9C1F78BF57C5}"/>
          </ac:spMkLst>
        </pc:spChg>
      </pc:sldChg>
      <pc:sldChg chg="modSp mod">
        <pc:chgData name="Segev, Jonathan" userId="7c67a1b0-8725-4553-8055-0888dbcaef94" providerId="ADAL" clId="{E97DC66F-2382-4B0F-94BA-AAA655BEC328}" dt="2021-05-26T17:15:17.406" v="38" actId="20577"/>
        <pc:sldMkLst>
          <pc:docMk/>
          <pc:sldMk cId="817496388" sldId="931"/>
        </pc:sldMkLst>
        <pc:spChg chg="mod">
          <ac:chgData name="Segev, Jonathan" userId="7c67a1b0-8725-4553-8055-0888dbcaef94" providerId="ADAL" clId="{E97DC66F-2382-4B0F-94BA-AAA655BEC328}" dt="2021-05-26T17:15:17.406" v="38" actId="20577"/>
          <ac:spMkLst>
            <pc:docMk/>
            <pc:sldMk cId="817496388" sldId="931"/>
            <ac:spMk id="3" creationId="{00000000-0000-0000-0000-000000000000}"/>
          </ac:spMkLst>
        </pc:spChg>
      </pc:sldChg>
      <pc:sldChg chg="modSp mod">
        <pc:chgData name="Segev, Jonathan" userId="7c67a1b0-8725-4553-8055-0888dbcaef94" providerId="ADAL" clId="{E97DC66F-2382-4B0F-94BA-AAA655BEC328}" dt="2021-05-26T18:02:27.860" v="63" actId="20577"/>
        <pc:sldMkLst>
          <pc:docMk/>
          <pc:sldMk cId="4174588421" sldId="932"/>
        </pc:sldMkLst>
        <pc:spChg chg="mod">
          <ac:chgData name="Segev, Jonathan" userId="7c67a1b0-8725-4553-8055-0888dbcaef94" providerId="ADAL" clId="{E97DC66F-2382-4B0F-94BA-AAA655BEC328}" dt="2021-05-26T17:59:02.869" v="41" actId="20577"/>
          <ac:spMkLst>
            <pc:docMk/>
            <pc:sldMk cId="4174588421" sldId="932"/>
            <ac:spMk id="2" creationId="{BF93BB75-7630-4617-A5B0-465C61FA8F0B}"/>
          </ac:spMkLst>
        </pc:spChg>
        <pc:spChg chg="mod">
          <ac:chgData name="Segev, Jonathan" userId="7c67a1b0-8725-4553-8055-0888dbcaef94" providerId="ADAL" clId="{E97DC66F-2382-4B0F-94BA-AAA655BEC328}" dt="2021-05-26T18:02:27.860" v="63" actId="20577"/>
          <ac:spMkLst>
            <pc:docMk/>
            <pc:sldMk cId="4174588421" sldId="932"/>
            <ac:spMk id="3" creationId="{12FF0AE0-CB3E-469F-A727-E80186B52CD3}"/>
          </ac:spMkLst>
        </pc:spChg>
      </pc:sldChg>
      <pc:sldChg chg="add">
        <pc:chgData name="Segev, Jonathan" userId="7c67a1b0-8725-4553-8055-0888dbcaef94" providerId="ADAL" clId="{E97DC66F-2382-4B0F-94BA-AAA655BEC328}" dt="2021-06-01T15:47:05.518" v="66"/>
        <pc:sldMkLst>
          <pc:docMk/>
          <pc:sldMk cId="1470108156" sldId="938"/>
        </pc:sldMkLst>
      </pc:sldChg>
      <pc:sldMasterChg chg="modSp mod">
        <pc:chgData name="Segev, Jonathan" userId="7c67a1b0-8725-4553-8055-0888dbcaef94" providerId="ADAL" clId="{E97DC66F-2382-4B0F-94BA-AAA655BEC328}" dt="2021-05-26T17:03:40.728" v="1" actId="20577"/>
        <pc:sldMasterMkLst>
          <pc:docMk/>
          <pc:sldMasterMk cId="0" sldId="2147483648"/>
        </pc:sldMasterMkLst>
        <pc:spChg chg="mod">
          <ac:chgData name="Segev, Jonathan" userId="7c67a1b0-8725-4553-8055-0888dbcaef94" providerId="ADAL" clId="{E97DC66F-2382-4B0F-94BA-AAA655BEC328}" dt="2021-05-26T17:03:40.72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2021-05-25</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May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E347D0-8CE0-40BC-93E3-CD560CE834F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2533ba4-53af-420a-89cf-577912c87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121087</TotalTime>
  <Words>6322</Words>
  <Application>Microsoft Office PowerPoint</Application>
  <PresentationFormat>Widescreen</PresentationFormat>
  <Paragraphs>944</Paragraphs>
  <Slides>69</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2021-06-01T15:47:15Z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