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3"/>
  </p:notesMasterIdLst>
  <p:handoutMasterIdLst>
    <p:handoutMasterId r:id="rId74"/>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3" r:id="rId59"/>
    <p:sldId id="937" r:id="rId60"/>
    <p:sldId id="935" r:id="rId61"/>
    <p:sldId id="936" r:id="rId62"/>
    <p:sldId id="315" r:id="rId63"/>
    <p:sldId id="312" r:id="rId64"/>
    <p:sldId id="318" r:id="rId65"/>
    <p:sldId id="472" r:id="rId66"/>
    <p:sldId id="473" r:id="rId67"/>
    <p:sldId id="474" r:id="rId68"/>
    <p:sldId id="480" r:id="rId69"/>
    <p:sldId id="259" r:id="rId70"/>
    <p:sldId id="260" r:id="rId71"/>
    <p:sldId id="261"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3"/>
            <p14:sldId id="937"/>
            <p14:sldId id="935"/>
            <p14:sldId id="93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F91955-917C-45B7-BCDC-3EB0EFE443E3}" v="16" dt="2021-05-25T21:29:12.43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3" d="100"/>
          <a:sy n="123" d="100"/>
        </p:scale>
        <p:origin x="126" y="37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handoutMaster" Target="handoutMasters/handoutMaster1.xml"/><Relationship Id="rId79" Type="http://schemas.microsoft.com/office/2016/11/relationships/changesInfo" Target="changesInfos/changesInfo1.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9C0F99A-743F-4719-A376-30EEAFCCF24E}"/>
    <pc:docChg chg="custSel modSld">
      <pc:chgData name="Segev, Jonathan" userId="7c67a1b0-8725-4553-8055-0888dbcaef94" providerId="ADAL" clId="{29C0F99A-743F-4719-A376-30EEAFCCF24E}" dt="2021-05-17T22:19:33.373" v="92" actId="20577"/>
      <pc:docMkLst>
        <pc:docMk/>
      </pc:docMkLst>
      <pc:sldChg chg="modSp mod">
        <pc:chgData name="Segev, Jonathan" userId="7c67a1b0-8725-4553-8055-0888dbcaef94" providerId="ADAL" clId="{29C0F99A-743F-4719-A376-30EEAFCCF24E}" dt="2021-05-17T22:11:58.308" v="89" actId="20577"/>
        <pc:sldMkLst>
          <pc:docMk/>
          <pc:sldMk cId="2251054593" sldId="679"/>
        </pc:sldMkLst>
        <pc:spChg chg="mod">
          <ac:chgData name="Segev, Jonathan" userId="7c67a1b0-8725-4553-8055-0888dbcaef94" providerId="ADAL" clId="{29C0F99A-743F-4719-A376-30EEAFCCF24E}" dt="2021-05-17T22:11:58.308" v="89" actId="20577"/>
          <ac:spMkLst>
            <pc:docMk/>
            <pc:sldMk cId="2251054593" sldId="679"/>
            <ac:spMk id="3" creationId="{FEFA7477-838A-44F2-B338-9C1F78BF57C5}"/>
          </ac:spMkLst>
        </pc:spChg>
      </pc:sldChg>
      <pc:sldChg chg="modSp mod">
        <pc:chgData name="Segev, Jonathan" userId="7c67a1b0-8725-4553-8055-0888dbcaef94" providerId="ADAL" clId="{29C0F99A-743F-4719-A376-30EEAFCCF24E}" dt="2021-05-17T22:19:33.373" v="92" actId="20577"/>
        <pc:sldMkLst>
          <pc:docMk/>
          <pc:sldMk cId="1463320039" sldId="885"/>
        </pc:sldMkLst>
        <pc:graphicFrameChg chg="modGraphic">
          <ac:chgData name="Segev, Jonathan" userId="7c67a1b0-8725-4553-8055-0888dbcaef94" providerId="ADAL" clId="{29C0F99A-743F-4719-A376-30EEAFCCF24E}" dt="2021-05-17T22:19:33.373" v="92" actId="20577"/>
          <ac:graphicFrameMkLst>
            <pc:docMk/>
            <pc:sldMk cId="1463320039" sldId="885"/>
            <ac:graphicFrameMk id="7" creationId="{255CC989-F556-48B3-8191-DDD06C371B09}"/>
          </ac:graphicFrameMkLst>
        </pc:graphicFrameChg>
      </pc:sldChg>
    </pc:docChg>
  </pc:docChgLst>
  <pc:docChgLst>
    <pc:chgData name="Segev, Jonathan" userId="7c67a1b0-8725-4553-8055-0888dbcaef94" providerId="ADAL" clId="{D9F91955-917C-45B7-BCDC-3EB0EFE443E3}"/>
    <pc:docChg chg="undo redo custSel addSld delSld modSld modMainMaster addSection delSection modSection">
      <pc:chgData name="Segev, Jonathan" userId="7c67a1b0-8725-4553-8055-0888dbcaef94" providerId="ADAL" clId="{D9F91955-917C-45B7-BCDC-3EB0EFE443E3}" dt="2021-05-25T21:29:29.223" v="223" actId="6549"/>
      <pc:docMkLst>
        <pc:docMk/>
      </pc:docMkLst>
      <pc:sldChg chg="modSp mod">
        <pc:chgData name="Segev, Jonathan" userId="7c67a1b0-8725-4553-8055-0888dbcaef94" providerId="ADAL" clId="{D9F91955-917C-45B7-BCDC-3EB0EFE443E3}" dt="2021-05-25T21:10:54.977" v="11" actId="6549"/>
        <pc:sldMkLst>
          <pc:docMk/>
          <pc:sldMk cId="0" sldId="256"/>
        </pc:sldMkLst>
        <pc:spChg chg="mod">
          <ac:chgData name="Segev, Jonathan" userId="7c67a1b0-8725-4553-8055-0888dbcaef94" providerId="ADAL" clId="{D9F91955-917C-45B7-BCDC-3EB0EFE443E3}" dt="2021-05-25T21:10:54.977" v="11" actId="6549"/>
          <ac:spMkLst>
            <pc:docMk/>
            <pc:sldMk cId="0" sldId="256"/>
            <ac:spMk id="3074" creationId="{00000000-0000-0000-0000-000000000000}"/>
          </ac:spMkLst>
        </pc:spChg>
      </pc:sldChg>
      <pc:sldChg chg="modSp add del mod">
        <pc:chgData name="Segev, Jonathan" userId="7c67a1b0-8725-4553-8055-0888dbcaef94" providerId="ADAL" clId="{D9F91955-917C-45B7-BCDC-3EB0EFE443E3}" dt="2021-05-25T21:29:29.223" v="223" actId="6549"/>
        <pc:sldMkLst>
          <pc:docMk/>
          <pc:sldMk cId="817496388" sldId="931"/>
        </pc:sldMkLst>
        <pc:spChg chg="mod">
          <ac:chgData name="Segev, Jonathan" userId="7c67a1b0-8725-4553-8055-0888dbcaef94" providerId="ADAL" clId="{D9F91955-917C-45B7-BCDC-3EB0EFE443E3}" dt="2021-05-25T21:22:10.266" v="53" actId="20577"/>
          <ac:spMkLst>
            <pc:docMk/>
            <pc:sldMk cId="817496388" sldId="931"/>
            <ac:spMk id="2" creationId="{00000000-0000-0000-0000-000000000000}"/>
          </ac:spMkLst>
        </pc:spChg>
        <pc:spChg chg="mod">
          <ac:chgData name="Segev, Jonathan" userId="7c67a1b0-8725-4553-8055-0888dbcaef94" providerId="ADAL" clId="{D9F91955-917C-45B7-BCDC-3EB0EFE443E3}" dt="2021-05-25T21:29:29.223" v="223" actId="6549"/>
          <ac:spMkLst>
            <pc:docMk/>
            <pc:sldMk cId="817496388" sldId="931"/>
            <ac:spMk id="3" creationId="{00000000-0000-0000-0000-000000000000}"/>
          </ac:spMkLst>
        </pc:spChg>
      </pc:sldChg>
      <pc:sldChg chg="addSp delSp modSp add del mod">
        <pc:chgData name="Segev, Jonathan" userId="7c67a1b0-8725-4553-8055-0888dbcaef94" providerId="ADAL" clId="{D9F91955-917C-45B7-BCDC-3EB0EFE443E3}" dt="2021-05-25T21:25:05.877" v="101" actId="20577"/>
        <pc:sldMkLst>
          <pc:docMk/>
          <pc:sldMk cId="4174588421" sldId="932"/>
        </pc:sldMkLst>
        <pc:spChg chg="mod">
          <ac:chgData name="Segev, Jonathan" userId="7c67a1b0-8725-4553-8055-0888dbcaef94" providerId="ADAL" clId="{D9F91955-917C-45B7-BCDC-3EB0EFE443E3}" dt="2021-05-25T21:22:31.651" v="60" actId="20577"/>
          <ac:spMkLst>
            <pc:docMk/>
            <pc:sldMk cId="4174588421" sldId="932"/>
            <ac:spMk id="2" creationId="{BF93BB75-7630-4617-A5B0-465C61FA8F0B}"/>
          </ac:spMkLst>
        </pc:spChg>
        <pc:spChg chg="mod">
          <ac:chgData name="Segev, Jonathan" userId="7c67a1b0-8725-4553-8055-0888dbcaef94" providerId="ADAL" clId="{D9F91955-917C-45B7-BCDC-3EB0EFE443E3}" dt="2021-05-25T21:25:05.877" v="101" actId="20577"/>
          <ac:spMkLst>
            <pc:docMk/>
            <pc:sldMk cId="4174588421" sldId="932"/>
            <ac:spMk id="3" creationId="{12FF0AE0-CB3E-469F-A727-E80186B52CD3}"/>
          </ac:spMkLst>
        </pc:spChg>
        <pc:graphicFrameChg chg="add del mod">
          <ac:chgData name="Segev, Jonathan" userId="7c67a1b0-8725-4553-8055-0888dbcaef94" providerId="ADAL" clId="{D9F91955-917C-45B7-BCDC-3EB0EFE443E3}" dt="2021-05-25T21:23:57.893" v="68"/>
          <ac:graphicFrameMkLst>
            <pc:docMk/>
            <pc:sldMk cId="4174588421" sldId="932"/>
            <ac:graphicFrameMk id="7" creationId="{F4B7DE64-E2AB-4A1C-8581-348B622647B5}"/>
          </ac:graphicFrameMkLst>
        </pc:graphicFrameChg>
      </pc:sldChg>
      <pc:sldChg chg="addSp modSp add del mod">
        <pc:chgData name="Segev, Jonathan" userId="7c67a1b0-8725-4553-8055-0888dbcaef94" providerId="ADAL" clId="{D9F91955-917C-45B7-BCDC-3EB0EFE443E3}" dt="2021-05-25T21:25:25.976" v="104" actId="14734"/>
        <pc:sldMkLst>
          <pc:docMk/>
          <pc:sldMk cId="4278373018" sldId="933"/>
        </pc:sldMkLst>
        <pc:spChg chg="mod">
          <ac:chgData name="Segev, Jonathan" userId="7c67a1b0-8725-4553-8055-0888dbcaef94" providerId="ADAL" clId="{D9F91955-917C-45B7-BCDC-3EB0EFE443E3}" dt="2021-05-25T21:24:16.768" v="82" actId="20577"/>
          <ac:spMkLst>
            <pc:docMk/>
            <pc:sldMk cId="4278373018" sldId="933"/>
            <ac:spMk id="3" creationId="{994228CA-BAFA-4A8C-B493-FD3D06F66B11}"/>
          </ac:spMkLst>
        </pc:spChg>
        <pc:graphicFrameChg chg="add mod modGraphic">
          <ac:chgData name="Segev, Jonathan" userId="7c67a1b0-8725-4553-8055-0888dbcaef94" providerId="ADAL" clId="{D9F91955-917C-45B7-BCDC-3EB0EFE443E3}" dt="2021-05-25T21:25:25.976" v="104" actId="14734"/>
          <ac:graphicFrameMkLst>
            <pc:docMk/>
            <pc:sldMk cId="4278373018" sldId="933"/>
            <ac:graphicFrameMk id="7" creationId="{6C8D2FEA-B533-401B-AF5A-6E2965139836}"/>
          </ac:graphicFrameMkLst>
        </pc:graphicFrameChg>
      </pc:sldChg>
      <pc:sldChg chg="modSp add del mod">
        <pc:chgData name="Segev, Jonathan" userId="7c67a1b0-8725-4553-8055-0888dbcaef94" providerId="ADAL" clId="{D9F91955-917C-45B7-BCDC-3EB0EFE443E3}" dt="2021-05-25T21:23:14.756" v="65" actId="47"/>
        <pc:sldMkLst>
          <pc:docMk/>
          <pc:sldMk cId="227579021" sldId="934"/>
        </pc:sldMkLst>
        <pc:spChg chg="mod">
          <ac:chgData name="Segev, Jonathan" userId="7c67a1b0-8725-4553-8055-0888dbcaef94" providerId="ADAL" clId="{D9F91955-917C-45B7-BCDC-3EB0EFE443E3}" dt="2021-05-25T21:22:49.981" v="64" actId="6549"/>
          <ac:spMkLst>
            <pc:docMk/>
            <pc:sldMk cId="227579021" sldId="934"/>
            <ac:spMk id="3" creationId="{F30A83CA-58D9-452A-AACC-13EE929DB1E6}"/>
          </ac:spMkLst>
        </pc:spChg>
      </pc:sldChg>
      <pc:sldChg chg="add del">
        <pc:chgData name="Segev, Jonathan" userId="7c67a1b0-8725-4553-8055-0888dbcaef94" providerId="ADAL" clId="{D9F91955-917C-45B7-BCDC-3EB0EFE443E3}" dt="2021-05-25T21:21:31.800" v="19"/>
        <pc:sldMkLst>
          <pc:docMk/>
          <pc:sldMk cId="1698601886" sldId="935"/>
        </pc:sldMkLst>
      </pc:sldChg>
      <pc:sldChg chg="add del">
        <pc:chgData name="Segev, Jonathan" userId="7c67a1b0-8725-4553-8055-0888dbcaef94" providerId="ADAL" clId="{D9F91955-917C-45B7-BCDC-3EB0EFE443E3}" dt="2021-05-25T21:21:31.800" v="19"/>
        <pc:sldMkLst>
          <pc:docMk/>
          <pc:sldMk cId="2171474297" sldId="936"/>
        </pc:sldMkLst>
      </pc:sldChg>
      <pc:sldChg chg="modSp add mod">
        <pc:chgData name="Segev, Jonathan" userId="7c67a1b0-8725-4553-8055-0888dbcaef94" providerId="ADAL" clId="{D9F91955-917C-45B7-BCDC-3EB0EFE443E3}" dt="2021-05-25T21:24:38.208" v="85" actId="20577"/>
        <pc:sldMkLst>
          <pc:docMk/>
          <pc:sldMk cId="2386683188" sldId="937"/>
        </pc:sldMkLst>
        <pc:spChg chg="mod">
          <ac:chgData name="Segev, Jonathan" userId="7c67a1b0-8725-4553-8055-0888dbcaef94" providerId="ADAL" clId="{D9F91955-917C-45B7-BCDC-3EB0EFE443E3}" dt="2021-05-25T21:24:38.208" v="85" actId="20577"/>
          <ac:spMkLst>
            <pc:docMk/>
            <pc:sldMk cId="2386683188" sldId="937"/>
            <ac:spMk id="3" creationId="{F30A83CA-58D9-452A-AACC-13EE929DB1E6}"/>
          </ac:spMkLst>
        </pc:spChg>
      </pc:sldChg>
      <pc:sldMasterChg chg="modSp mod">
        <pc:chgData name="Segev, Jonathan" userId="7c67a1b0-8725-4553-8055-0888dbcaef94" providerId="ADAL" clId="{D9F91955-917C-45B7-BCDC-3EB0EFE443E3}" dt="2021-05-25T21:10:39.892" v="1" actId="20577"/>
        <pc:sldMasterMkLst>
          <pc:docMk/>
          <pc:sldMasterMk cId="0" sldId="2147483648"/>
        </pc:sldMasterMkLst>
        <pc:spChg chg="mod">
          <ac:chgData name="Segev, Jonathan" userId="7c67a1b0-8725-4553-8055-0888dbcaef94" providerId="ADAL" clId="{D9F91955-917C-45B7-BCDC-3EB0EFE443E3}" dt="2021-05-25T21:10:39.892"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2021-05-25</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a:t>
            </a:r>
            <a:r>
              <a:rPr lang="en-US" sz="1400" b="0"/>
              <a:t>the results.</a:t>
            </a:r>
            <a:endParaRPr lang="en-US" sz="1400" b="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May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Review LB253 status (7 min) (Roy Want)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a:t>
            </a:r>
          </a:p>
          <a:p>
            <a:pPr lvl="1" algn="just">
              <a:spcBef>
                <a:spcPct val="20000"/>
              </a:spcBef>
              <a:buFontTx/>
              <a:buChar char="•"/>
            </a:pPr>
            <a:r>
              <a:rPr lang="en-US" sz="1400" dirty="0"/>
              <a:t>11-21-834 Mandatory secure LTF repetitions (Christian Berger)</a:t>
            </a:r>
          </a:p>
          <a:p>
            <a:pPr lvl="1" algn="just">
              <a:spcBef>
                <a:spcPct val="20000"/>
              </a:spcBef>
              <a:buFontTx/>
              <a:buChar char="•"/>
            </a:pPr>
            <a:r>
              <a:rPr lang="en-US" sz="1400" dirty="0"/>
              <a:t>11-21-864 Comment Resolutions of CID 5090 (Steve Shellhammer</a:t>
            </a:r>
            <a:r>
              <a:rPr lang="en-US" sz="1400"/>
              <a:t>) </a:t>
            </a:r>
            <a:endParaRPr lang="en-US" sz="1400" dirty="0"/>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11-21-0???r? for </a:t>
            </a:r>
            <a:r>
              <a:rPr lang="pt-BR" sz="2000" b="0" dirty="0"/>
              <a:t>CIDs ??? </a:t>
            </a:r>
            <a:r>
              <a:rPr lang="en-US" sz="2000" b="0" dirty="0"/>
              <a:t>(? CIDs total). </a:t>
            </a:r>
          </a:p>
          <a:p>
            <a:pPr marL="0" indent="0"/>
            <a:endParaRPr lang="en-US" sz="2000" b="0" dirty="0"/>
          </a:p>
          <a:p>
            <a:pPr marL="0" indent="0"/>
            <a:r>
              <a:rPr lang="en-US" sz="2000" b="0" dirty="0"/>
              <a:t>Results (Y/N/A):</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May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111381</TotalTime>
  <Words>6268</Words>
  <Application>Microsoft Office PowerPoint</Application>
  <PresentationFormat>Widescreen</PresentationFormat>
  <Paragraphs>934</Paragraphs>
  <Slides>68</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6"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2021-05-25T21:29:30Z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