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7"/>
  </p:notesMasterIdLst>
  <p:handoutMasterIdLst>
    <p:handoutMasterId r:id="rId68"/>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23" d="100"/>
          <a:sy n="123" d="100"/>
        </p:scale>
        <p:origin x="12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9C0F99A-743F-4719-A376-30EEAFCCF24E}"/>
    <pc:docChg chg="custSel modSld">
      <pc:chgData name="Segev, Jonathan" userId="7c67a1b0-8725-4553-8055-0888dbcaef94" providerId="ADAL" clId="{29C0F99A-743F-4719-A376-30EEAFCCF24E}" dt="2021-05-17T22:11:58.308" v="89" actId="20577"/>
      <pc:docMkLst>
        <pc:docMk/>
      </pc:docMkLst>
      <pc:sldChg chg="modSp mod">
        <pc:chgData name="Segev, Jonathan" userId="7c67a1b0-8725-4553-8055-0888dbcaef94" providerId="ADAL" clId="{29C0F99A-743F-4719-A376-30EEAFCCF24E}" dt="2021-05-17T22:11:58.308" v="89" actId="20577"/>
        <pc:sldMkLst>
          <pc:docMk/>
          <pc:sldMk cId="2251054593" sldId="679"/>
        </pc:sldMkLst>
        <pc:spChg chg="mod">
          <ac:chgData name="Segev, Jonathan" userId="7c67a1b0-8725-4553-8055-0888dbcaef94" providerId="ADAL" clId="{29C0F99A-743F-4719-A376-30EEAFCCF24E}" dt="2021-05-17T22:11:58.308" v="89" actId="20577"/>
          <ac:spMkLst>
            <pc:docMk/>
            <pc:sldMk cId="2251054593" sldId="679"/>
            <ac:spMk id="3" creationId="{FEFA7477-838A-44F2-B338-9C1F78BF57C5}"/>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a:t>
            </a:r>
            <a:r>
              <a:rPr lang="en-US" sz="1400" b="0"/>
              <a:t>the results.</a:t>
            </a:r>
            <a:endParaRPr lang="en-US" sz="1400" b="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787261952"/>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dirty="0"/>
                        <a:t>11-21/864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May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111358</TotalTime>
  <Words>5918</Words>
  <Application>Microsoft Office PowerPoint</Application>
  <PresentationFormat>Widescreen</PresentationFormat>
  <Paragraphs>850</Paragraphs>
  <Slides>62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2021-05-17T22:12:08Z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